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3" r:id="rId2"/>
  </p:sldMasterIdLst>
  <p:notesMasterIdLst>
    <p:notesMasterId r:id="rId20"/>
  </p:notesMasterIdLst>
  <p:handoutMasterIdLst>
    <p:handoutMasterId r:id="rId21"/>
  </p:handoutMasterIdLst>
  <p:sldIdLst>
    <p:sldId id="266" r:id="rId3"/>
    <p:sldId id="306" r:id="rId4"/>
    <p:sldId id="340" r:id="rId5"/>
    <p:sldId id="341" r:id="rId6"/>
    <p:sldId id="339" r:id="rId7"/>
    <p:sldId id="317" r:id="rId8"/>
    <p:sldId id="327" r:id="rId9"/>
    <p:sldId id="331" r:id="rId10"/>
    <p:sldId id="332" r:id="rId11"/>
    <p:sldId id="333" r:id="rId12"/>
    <p:sldId id="334" r:id="rId13"/>
    <p:sldId id="335" r:id="rId14"/>
    <p:sldId id="323" r:id="rId15"/>
    <p:sldId id="336" r:id="rId16"/>
    <p:sldId id="337" r:id="rId17"/>
    <p:sldId id="326" r:id="rId18"/>
    <p:sldId id="282" r:id="rId1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3E50"/>
    <a:srgbClr val="EEF2E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404"/>
    <p:restoredTop sz="86377"/>
  </p:normalViewPr>
  <p:slideViewPr>
    <p:cSldViewPr snapToGrid="0" snapToObjects="1">
      <p:cViewPr>
        <p:scale>
          <a:sx n="100" d="100"/>
          <a:sy n="100" d="100"/>
        </p:scale>
        <p:origin x="-64" y="1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8" d="100"/>
        <a:sy n="88" d="100"/>
      </p:scale>
      <p:origin x="0" y="0"/>
    </p:cViewPr>
  </p:sorterViewPr>
  <p:notesViewPr>
    <p:cSldViewPr snapToGrid="0" snapToObjects="1">
      <p:cViewPr varScale="1">
        <p:scale>
          <a:sx n="160" d="100"/>
          <a:sy n="160" d="100"/>
        </p:scale>
        <p:origin x="470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0187C7-C9F5-584A-A38F-C40AD140591E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6908C2-8166-3A48-A853-8CB18F115E3E}">
      <dgm:prSet phldrT="[Text]"/>
      <dgm:spPr/>
      <dgm:t>
        <a:bodyPr/>
        <a:lstStyle/>
        <a:p>
          <a:r>
            <a:rPr lang="en-US" dirty="0" smtClean="0"/>
            <a:t>Applications and Real-Time (ART)</a:t>
          </a:r>
          <a:endParaRPr lang="en-US" dirty="0"/>
        </a:p>
      </dgm:t>
    </dgm:pt>
    <dgm:pt modelId="{76D1D990-75D8-6D41-A080-617A7C86265A}" type="parTrans" cxnId="{E758F5A0-4570-D342-A18A-F13192C10B02}">
      <dgm:prSet/>
      <dgm:spPr/>
      <dgm:t>
        <a:bodyPr/>
        <a:lstStyle/>
        <a:p>
          <a:endParaRPr lang="en-US"/>
        </a:p>
      </dgm:t>
    </dgm:pt>
    <dgm:pt modelId="{46BA2F27-6884-3148-BF48-82C886FA109C}" type="sibTrans" cxnId="{E758F5A0-4570-D342-A18A-F13192C10B02}">
      <dgm:prSet/>
      <dgm:spPr/>
      <dgm:t>
        <a:bodyPr/>
        <a:lstStyle/>
        <a:p>
          <a:endParaRPr lang="en-US"/>
        </a:p>
      </dgm:t>
    </dgm:pt>
    <dgm:pt modelId="{E3E57026-E8C4-914A-A89C-12C6DD927268}">
      <dgm:prSet phldrT="[Text]"/>
      <dgm:spPr/>
      <dgm:t>
        <a:bodyPr/>
        <a:lstStyle/>
        <a:p>
          <a:r>
            <a:rPr lang="en-US" dirty="0" smtClean="0"/>
            <a:t>Transport (TSV)</a:t>
          </a:r>
          <a:endParaRPr lang="en-US" dirty="0"/>
        </a:p>
      </dgm:t>
    </dgm:pt>
    <dgm:pt modelId="{B364ED78-C2C4-494E-8193-432056556A99}" type="parTrans" cxnId="{CDA0B09B-F158-454C-B957-439A15B4EC34}">
      <dgm:prSet/>
      <dgm:spPr/>
      <dgm:t>
        <a:bodyPr/>
        <a:lstStyle/>
        <a:p>
          <a:endParaRPr lang="en-US"/>
        </a:p>
      </dgm:t>
    </dgm:pt>
    <dgm:pt modelId="{A86925FD-855C-B84D-BD38-A62D1D6B8B6C}" type="sibTrans" cxnId="{CDA0B09B-F158-454C-B957-439A15B4EC34}">
      <dgm:prSet/>
      <dgm:spPr/>
      <dgm:t>
        <a:bodyPr/>
        <a:lstStyle/>
        <a:p>
          <a:endParaRPr lang="en-US"/>
        </a:p>
      </dgm:t>
    </dgm:pt>
    <dgm:pt modelId="{54E3CAB8-E1D0-974E-A9D6-8A471C9EEBE7}">
      <dgm:prSet phldrT="[Text]"/>
      <dgm:spPr/>
      <dgm:t>
        <a:bodyPr/>
        <a:lstStyle/>
        <a:p>
          <a:r>
            <a:rPr lang="en-US" dirty="0" smtClean="0"/>
            <a:t>Security</a:t>
          </a:r>
          <a:br>
            <a:rPr lang="en-US" dirty="0" smtClean="0"/>
          </a:br>
          <a:r>
            <a:rPr lang="en-US" dirty="0" smtClean="0"/>
            <a:t>(SEC)</a:t>
          </a:r>
        </a:p>
      </dgm:t>
    </dgm:pt>
    <dgm:pt modelId="{FCEBC32B-53A0-A545-815E-51B17C40A703}" type="parTrans" cxnId="{5C9BD30D-CC8A-BA4C-987A-6BCFD1012A37}">
      <dgm:prSet/>
      <dgm:spPr/>
      <dgm:t>
        <a:bodyPr/>
        <a:lstStyle/>
        <a:p>
          <a:endParaRPr lang="en-US"/>
        </a:p>
      </dgm:t>
    </dgm:pt>
    <dgm:pt modelId="{8DA75F15-D1D5-F44F-9F5D-F29C7FCB73C8}" type="sibTrans" cxnId="{5C9BD30D-CC8A-BA4C-987A-6BCFD1012A37}">
      <dgm:prSet/>
      <dgm:spPr/>
      <dgm:t>
        <a:bodyPr/>
        <a:lstStyle/>
        <a:p>
          <a:endParaRPr lang="en-US"/>
        </a:p>
      </dgm:t>
    </dgm:pt>
    <dgm:pt modelId="{4F157AAB-436F-7E4F-A90D-40CAAB21EF53}">
      <dgm:prSet phldrT="[Text]"/>
      <dgm:spPr/>
      <dgm:t>
        <a:bodyPr/>
        <a:lstStyle/>
        <a:p>
          <a:r>
            <a:rPr lang="en-US" dirty="0" smtClean="0"/>
            <a:t>General</a:t>
          </a:r>
          <a:br>
            <a:rPr lang="en-US" dirty="0" smtClean="0"/>
          </a:br>
          <a:r>
            <a:rPr lang="en-US" dirty="0" smtClean="0"/>
            <a:t>(GEN)</a:t>
          </a:r>
          <a:endParaRPr lang="en-US" dirty="0"/>
        </a:p>
      </dgm:t>
    </dgm:pt>
    <dgm:pt modelId="{A524CFE0-9E14-EC46-9B69-F3EFB7D7E729}" type="parTrans" cxnId="{C11E483C-EF35-2444-B591-5849818C1130}">
      <dgm:prSet/>
      <dgm:spPr/>
      <dgm:t>
        <a:bodyPr/>
        <a:lstStyle/>
        <a:p>
          <a:endParaRPr lang="en-US"/>
        </a:p>
      </dgm:t>
    </dgm:pt>
    <dgm:pt modelId="{23255052-E373-334F-A310-3C2F8018BF2B}" type="sibTrans" cxnId="{C11E483C-EF35-2444-B591-5849818C1130}">
      <dgm:prSet/>
      <dgm:spPr/>
      <dgm:t>
        <a:bodyPr/>
        <a:lstStyle/>
        <a:p>
          <a:endParaRPr lang="en-US"/>
        </a:p>
      </dgm:t>
    </dgm:pt>
    <dgm:pt modelId="{009AACF3-02CD-9A4A-B79C-9F8AF29479EC}">
      <dgm:prSet phldrT="[Text]" custT="1"/>
      <dgm:spPr/>
      <dgm:t>
        <a:bodyPr/>
        <a:lstStyle/>
        <a:p>
          <a:r>
            <a:rPr lang="en-US" sz="1800" dirty="0" smtClean="0"/>
            <a:t>Application protocols and architectures</a:t>
          </a:r>
          <a:endParaRPr lang="en-US" sz="1800" dirty="0"/>
        </a:p>
      </dgm:t>
    </dgm:pt>
    <dgm:pt modelId="{7E357E69-E336-A44C-A6F5-5E807317DE49}" type="parTrans" cxnId="{9C55496F-37FF-C944-895D-7D076ADB764E}">
      <dgm:prSet/>
      <dgm:spPr/>
      <dgm:t>
        <a:bodyPr/>
        <a:lstStyle/>
        <a:p>
          <a:endParaRPr lang="en-US"/>
        </a:p>
      </dgm:t>
    </dgm:pt>
    <dgm:pt modelId="{31D16133-7DBB-3E4B-8CA2-FB246F99DFB2}" type="sibTrans" cxnId="{9C55496F-37FF-C944-895D-7D076ADB764E}">
      <dgm:prSet/>
      <dgm:spPr/>
      <dgm:t>
        <a:bodyPr/>
        <a:lstStyle/>
        <a:p>
          <a:endParaRPr lang="en-US"/>
        </a:p>
      </dgm:t>
    </dgm:pt>
    <dgm:pt modelId="{77DA7D9F-E44D-7A44-93D0-22E902E12E20}">
      <dgm:prSet phldrT="[Text]" custT="1"/>
      <dgm:spPr/>
      <dgm:t>
        <a:bodyPr/>
        <a:lstStyle/>
        <a:p>
          <a:r>
            <a:rPr lang="en-US" sz="1800" dirty="0" smtClean="0"/>
            <a:t>Real-time (and non-real-time) communication</a:t>
          </a:r>
          <a:endParaRPr lang="en-US" sz="1800" dirty="0"/>
        </a:p>
      </dgm:t>
    </dgm:pt>
    <dgm:pt modelId="{D252CA25-F786-8D48-9505-7C842DD9679C}" type="parTrans" cxnId="{CA72D832-BBD9-4F42-9AF1-75878B0F5AA2}">
      <dgm:prSet/>
      <dgm:spPr/>
      <dgm:t>
        <a:bodyPr/>
        <a:lstStyle/>
        <a:p>
          <a:endParaRPr lang="en-US"/>
        </a:p>
      </dgm:t>
    </dgm:pt>
    <dgm:pt modelId="{DAD030C1-C888-9242-8158-6D1A2DE4B40B}" type="sibTrans" cxnId="{CA72D832-BBD9-4F42-9AF1-75878B0F5AA2}">
      <dgm:prSet/>
      <dgm:spPr/>
      <dgm:t>
        <a:bodyPr/>
        <a:lstStyle/>
        <a:p>
          <a:endParaRPr lang="en-US"/>
        </a:p>
      </dgm:t>
    </dgm:pt>
    <dgm:pt modelId="{A4815651-DA88-354E-8ACD-491D4D2ED655}">
      <dgm:prSet phldrT="[Text]" custT="1"/>
      <dgm:spPr/>
      <dgm:t>
        <a:bodyPr/>
        <a:lstStyle/>
        <a:p>
          <a:r>
            <a:rPr lang="en-US" sz="1800" dirty="0" smtClean="0"/>
            <a:t>Network management</a:t>
          </a:r>
          <a:endParaRPr lang="en-US" sz="1800" dirty="0"/>
        </a:p>
      </dgm:t>
    </dgm:pt>
    <dgm:pt modelId="{B521A7DC-AC9B-2A4E-AF93-2E6A7AEE861A}" type="parTrans" cxnId="{887424FE-5B84-9D44-A1BB-C7C9460A21AF}">
      <dgm:prSet/>
      <dgm:spPr/>
      <dgm:t>
        <a:bodyPr/>
        <a:lstStyle/>
        <a:p>
          <a:endParaRPr lang="en-US"/>
        </a:p>
      </dgm:t>
    </dgm:pt>
    <dgm:pt modelId="{7104FACE-BFE9-834D-9F0D-DEC8B69CD77A}" type="sibTrans" cxnId="{887424FE-5B84-9D44-A1BB-C7C9460A21AF}">
      <dgm:prSet/>
      <dgm:spPr/>
      <dgm:t>
        <a:bodyPr/>
        <a:lstStyle/>
        <a:p>
          <a:endParaRPr lang="en-US"/>
        </a:p>
      </dgm:t>
    </dgm:pt>
    <dgm:pt modelId="{417FA17D-9359-0B47-A272-FF0B91B75122}">
      <dgm:prSet phldrT="[Text]" custT="1"/>
      <dgm:spPr/>
      <dgm:t>
        <a:bodyPr/>
        <a:lstStyle/>
        <a:p>
          <a:r>
            <a:rPr lang="en-US" sz="1800" dirty="0" smtClean="0"/>
            <a:t>Operations: IPv6, DNS, security, routing</a:t>
          </a:r>
          <a:endParaRPr lang="en-US" sz="1800" dirty="0"/>
        </a:p>
      </dgm:t>
    </dgm:pt>
    <dgm:pt modelId="{646F23E6-F369-9747-BF50-A3F4CEFD4C85}" type="parTrans" cxnId="{5C872FE9-2635-9348-9D66-B6C6983A81EC}">
      <dgm:prSet/>
      <dgm:spPr/>
      <dgm:t>
        <a:bodyPr/>
        <a:lstStyle/>
        <a:p>
          <a:endParaRPr lang="en-US"/>
        </a:p>
      </dgm:t>
    </dgm:pt>
    <dgm:pt modelId="{A17213A9-2BDC-DA41-9C61-81DA42315237}" type="sibTrans" cxnId="{5C872FE9-2635-9348-9D66-B6C6983A81EC}">
      <dgm:prSet/>
      <dgm:spPr/>
      <dgm:t>
        <a:bodyPr/>
        <a:lstStyle/>
        <a:p>
          <a:endParaRPr lang="en-US"/>
        </a:p>
      </dgm:t>
    </dgm:pt>
    <dgm:pt modelId="{CDAF2703-2223-DA40-BD7D-620A811D9080}">
      <dgm:prSet phldrT="[Text]" custT="1"/>
      <dgm:spPr/>
      <dgm:t>
        <a:bodyPr/>
        <a:lstStyle/>
        <a:p>
          <a:r>
            <a:rPr lang="en-US" sz="1800" dirty="0" smtClean="0"/>
            <a:t>Security protocols and mechanisms, including cryptography</a:t>
          </a:r>
        </a:p>
      </dgm:t>
    </dgm:pt>
    <dgm:pt modelId="{BEDA2A4C-DC49-8742-86C2-F8D08151F0FE}" type="parTrans" cxnId="{A6B34123-C5EA-8747-9CED-841708A8033E}">
      <dgm:prSet/>
      <dgm:spPr/>
      <dgm:t>
        <a:bodyPr/>
        <a:lstStyle/>
        <a:p>
          <a:endParaRPr lang="en-US"/>
        </a:p>
      </dgm:t>
    </dgm:pt>
    <dgm:pt modelId="{D18C65F7-B60E-9240-8F76-313DA667E2D4}" type="sibTrans" cxnId="{A6B34123-C5EA-8747-9CED-841708A8033E}">
      <dgm:prSet/>
      <dgm:spPr/>
      <dgm:t>
        <a:bodyPr/>
        <a:lstStyle/>
        <a:p>
          <a:endParaRPr lang="en-US"/>
        </a:p>
      </dgm:t>
    </dgm:pt>
    <dgm:pt modelId="{18A4DD1F-A885-984D-BCE4-85CAAB1223F3}">
      <dgm:prSet phldrT="[Text]" custT="1"/>
      <dgm:spPr/>
      <dgm:t>
        <a:bodyPr/>
        <a:lstStyle/>
        <a:p>
          <a:r>
            <a:rPr lang="en-US" sz="1800" dirty="0" smtClean="0"/>
            <a:t>Activities focused on supporting and updating IETF processes</a:t>
          </a:r>
          <a:endParaRPr lang="en-US" sz="1800" dirty="0"/>
        </a:p>
      </dgm:t>
    </dgm:pt>
    <dgm:pt modelId="{4C9CA446-B48B-294B-B393-B3999A4D08D5}" type="parTrans" cxnId="{A7100CD9-E7FC-0A4D-BBF7-A0A50828FA38}">
      <dgm:prSet/>
      <dgm:spPr/>
      <dgm:t>
        <a:bodyPr/>
        <a:lstStyle/>
        <a:p>
          <a:endParaRPr lang="en-US"/>
        </a:p>
      </dgm:t>
    </dgm:pt>
    <dgm:pt modelId="{80669DAE-E5B1-ED40-BAB7-19978F0F6F17}" type="sibTrans" cxnId="{A7100CD9-E7FC-0A4D-BBF7-A0A50828FA38}">
      <dgm:prSet/>
      <dgm:spPr/>
      <dgm:t>
        <a:bodyPr/>
        <a:lstStyle/>
        <a:p>
          <a:endParaRPr lang="en-US"/>
        </a:p>
      </dgm:t>
    </dgm:pt>
    <dgm:pt modelId="{5C1035FE-4A3A-AB40-AFC1-EDD9CF11B097}">
      <dgm:prSet phldrT="[Text]"/>
      <dgm:spPr/>
      <dgm:t>
        <a:bodyPr/>
        <a:lstStyle/>
        <a:p>
          <a:r>
            <a:rPr lang="en-US" dirty="0" smtClean="0"/>
            <a:t>Internet</a:t>
          </a:r>
          <a:br>
            <a:rPr lang="en-US" dirty="0" smtClean="0"/>
          </a:br>
          <a:r>
            <a:rPr lang="en-US" dirty="0" smtClean="0"/>
            <a:t>(INT)</a:t>
          </a:r>
          <a:endParaRPr lang="en-US" dirty="0"/>
        </a:p>
      </dgm:t>
    </dgm:pt>
    <dgm:pt modelId="{F9D5188B-F60D-C344-BE72-A08AC0F7C740}" type="parTrans" cxnId="{C98E2640-99E5-1643-BABA-A36E9A260052}">
      <dgm:prSet/>
      <dgm:spPr/>
      <dgm:t>
        <a:bodyPr/>
        <a:lstStyle/>
        <a:p>
          <a:endParaRPr lang="en-GB"/>
        </a:p>
      </dgm:t>
    </dgm:pt>
    <dgm:pt modelId="{5693426E-B7A2-3D45-A45C-B300F20D4219}" type="sibTrans" cxnId="{C98E2640-99E5-1643-BABA-A36E9A260052}">
      <dgm:prSet/>
      <dgm:spPr/>
      <dgm:t>
        <a:bodyPr/>
        <a:lstStyle/>
        <a:p>
          <a:endParaRPr lang="en-GB"/>
        </a:p>
      </dgm:t>
    </dgm:pt>
    <dgm:pt modelId="{634D290D-EC7B-C54F-BADB-276F18EBBFDA}">
      <dgm:prSet phldrT="[Text]"/>
      <dgm:spPr/>
      <dgm:t>
        <a:bodyPr/>
        <a:lstStyle/>
        <a:p>
          <a:r>
            <a:rPr lang="en-US" dirty="0" smtClean="0"/>
            <a:t>Operations and Management (OPS)</a:t>
          </a:r>
          <a:endParaRPr lang="en-US" dirty="0"/>
        </a:p>
      </dgm:t>
    </dgm:pt>
    <dgm:pt modelId="{552FE3A5-F962-9B41-8BEA-537312333351}" type="parTrans" cxnId="{82C7D830-3FCE-1242-897F-E116C16B01ED}">
      <dgm:prSet/>
      <dgm:spPr/>
      <dgm:t>
        <a:bodyPr/>
        <a:lstStyle/>
        <a:p>
          <a:endParaRPr lang="en-GB"/>
        </a:p>
      </dgm:t>
    </dgm:pt>
    <dgm:pt modelId="{437ED4FE-7CC3-444D-BE31-0DDD8622B8C5}" type="sibTrans" cxnId="{82C7D830-3FCE-1242-897F-E116C16B01ED}">
      <dgm:prSet/>
      <dgm:spPr/>
      <dgm:t>
        <a:bodyPr/>
        <a:lstStyle/>
        <a:p>
          <a:endParaRPr lang="en-GB"/>
        </a:p>
      </dgm:t>
    </dgm:pt>
    <dgm:pt modelId="{E5C8D040-8A29-6E4D-945A-A7FD00D7B81C}">
      <dgm:prSet phldrT="[Text]" custT="1"/>
      <dgm:spPr/>
      <dgm:t>
        <a:bodyPr/>
        <a:lstStyle/>
        <a:p>
          <a:r>
            <a:rPr lang="en-US" sz="1800" dirty="0" smtClean="0"/>
            <a:t>IPv4/IPv6, DNS, DHCP, VPNs, mobility</a:t>
          </a:r>
          <a:endParaRPr lang="en-US" sz="1800" dirty="0"/>
        </a:p>
      </dgm:t>
    </dgm:pt>
    <dgm:pt modelId="{45C42D3F-C591-2548-8475-B1BDB13A83C2}" type="parTrans" cxnId="{82BF7609-C184-264D-A168-C24B8F499B86}">
      <dgm:prSet/>
      <dgm:spPr/>
      <dgm:t>
        <a:bodyPr/>
        <a:lstStyle/>
        <a:p>
          <a:endParaRPr lang="en-US"/>
        </a:p>
      </dgm:t>
    </dgm:pt>
    <dgm:pt modelId="{8899E6DC-4211-D14A-A7B4-43FCD8AE54EC}" type="sibTrans" cxnId="{82BF7609-C184-264D-A168-C24B8F499B86}">
      <dgm:prSet/>
      <dgm:spPr/>
      <dgm:t>
        <a:bodyPr/>
        <a:lstStyle/>
        <a:p>
          <a:endParaRPr lang="en-US"/>
        </a:p>
      </dgm:t>
    </dgm:pt>
    <dgm:pt modelId="{637D4F01-52B8-AE45-A523-A8C8A6AA1B77}">
      <dgm:prSet phldrT="[Text]" custT="1"/>
      <dgm:spPr/>
      <dgm:t>
        <a:bodyPr/>
        <a:lstStyle/>
        <a:p>
          <a:r>
            <a:rPr lang="en-US" sz="1800" dirty="0" smtClean="0"/>
            <a:t>Mechanisms related to data transport on the Internet</a:t>
          </a:r>
          <a:endParaRPr lang="en-US" sz="1800" dirty="0"/>
        </a:p>
      </dgm:t>
    </dgm:pt>
    <dgm:pt modelId="{F3B5B488-F117-8240-A2E2-1EC7CFC3B5E9}" type="parTrans" cxnId="{5DD56126-B632-D849-9556-5A4AD2E605A0}">
      <dgm:prSet/>
      <dgm:spPr/>
      <dgm:t>
        <a:bodyPr/>
        <a:lstStyle/>
        <a:p>
          <a:endParaRPr lang="en-US"/>
        </a:p>
      </dgm:t>
    </dgm:pt>
    <dgm:pt modelId="{1305892B-377E-384C-B342-251A77E01979}" type="sibTrans" cxnId="{5DD56126-B632-D849-9556-5A4AD2E605A0}">
      <dgm:prSet/>
      <dgm:spPr/>
      <dgm:t>
        <a:bodyPr/>
        <a:lstStyle/>
        <a:p>
          <a:endParaRPr lang="en-US"/>
        </a:p>
      </dgm:t>
    </dgm:pt>
    <dgm:pt modelId="{4458DC97-E899-7D47-89C1-F67653403DDE}">
      <dgm:prSet phldrT="[Text]" custT="1"/>
      <dgm:spPr/>
      <dgm:t>
        <a:bodyPr/>
        <a:lstStyle/>
        <a:p>
          <a:r>
            <a:rPr lang="en-US" sz="1800" dirty="0" smtClean="0"/>
            <a:t>Congestion control</a:t>
          </a:r>
          <a:endParaRPr lang="en-US" sz="1800" dirty="0"/>
        </a:p>
      </dgm:t>
    </dgm:pt>
    <dgm:pt modelId="{215F4A2D-2E42-6A4B-B835-E731934A67D6}" type="parTrans" cxnId="{B2D7BD11-8497-7144-9B7C-55FF1DCFD906}">
      <dgm:prSet/>
      <dgm:spPr/>
      <dgm:t>
        <a:bodyPr/>
        <a:lstStyle/>
        <a:p>
          <a:endParaRPr lang="en-US"/>
        </a:p>
      </dgm:t>
    </dgm:pt>
    <dgm:pt modelId="{7765B06A-DD80-0747-9154-9BC7C1669510}" type="sibTrans" cxnId="{B2D7BD11-8497-7144-9B7C-55FF1DCFD906}">
      <dgm:prSet/>
      <dgm:spPr/>
      <dgm:t>
        <a:bodyPr/>
        <a:lstStyle/>
        <a:p>
          <a:endParaRPr lang="en-US"/>
        </a:p>
      </dgm:t>
    </dgm:pt>
    <dgm:pt modelId="{BC5FAF99-81B1-6744-AE5C-120FB150A8A7}">
      <dgm:prSet phldrT="[Text]"/>
      <dgm:spPr/>
      <dgm:t>
        <a:bodyPr/>
        <a:lstStyle/>
        <a:p>
          <a:r>
            <a:rPr lang="en-US" smtClean="0"/>
            <a:t>Routing</a:t>
          </a:r>
          <a:r>
            <a:rPr lang="en-US" dirty="0" smtClean="0"/>
            <a:t/>
          </a:r>
          <a:br>
            <a:rPr lang="en-US" dirty="0" smtClean="0"/>
          </a:br>
          <a:r>
            <a:rPr lang="en-US" dirty="0" smtClean="0"/>
            <a:t>(RTG)</a:t>
          </a:r>
          <a:endParaRPr lang="en-US"/>
        </a:p>
      </dgm:t>
    </dgm:pt>
    <dgm:pt modelId="{406BBC96-B615-0C4E-9F83-3FDD67048A45}" type="parTrans" cxnId="{85CC5DF0-F6F4-8F4C-8C75-9E1899358121}">
      <dgm:prSet/>
      <dgm:spPr/>
      <dgm:t>
        <a:bodyPr/>
        <a:lstStyle/>
        <a:p>
          <a:endParaRPr lang="en-GB"/>
        </a:p>
      </dgm:t>
    </dgm:pt>
    <dgm:pt modelId="{32E47ADF-CD06-884D-BDAE-2D55B83CED86}" type="sibTrans" cxnId="{85CC5DF0-F6F4-8F4C-8C75-9E1899358121}">
      <dgm:prSet/>
      <dgm:spPr/>
      <dgm:t>
        <a:bodyPr/>
        <a:lstStyle/>
        <a:p>
          <a:endParaRPr lang="en-GB"/>
        </a:p>
      </dgm:t>
    </dgm:pt>
    <dgm:pt modelId="{781B5E84-3229-D54D-8C0C-899D94F83653}">
      <dgm:prSet phldrT="[Text]" custT="1"/>
      <dgm:spPr/>
      <dgm:t>
        <a:bodyPr/>
        <a:lstStyle/>
        <a:p>
          <a:r>
            <a:rPr lang="en-US" sz="1800" dirty="0" smtClean="0"/>
            <a:t>Routing and </a:t>
          </a:r>
          <a:r>
            <a:rPr lang="en-US" sz="1800" dirty="0" err="1" smtClean="0"/>
            <a:t>signalling</a:t>
          </a:r>
          <a:r>
            <a:rPr lang="en-US" sz="1800" dirty="0" smtClean="0"/>
            <a:t> protocols</a:t>
          </a:r>
        </a:p>
      </dgm:t>
    </dgm:pt>
    <dgm:pt modelId="{A97A98F1-CAA4-A745-A636-AEEFAA5780BB}" type="parTrans" cxnId="{10DCCE0E-E7EB-AC4F-AF4B-48993B6C7520}">
      <dgm:prSet/>
      <dgm:spPr/>
      <dgm:t>
        <a:bodyPr/>
        <a:lstStyle/>
        <a:p>
          <a:endParaRPr lang="en-GB"/>
        </a:p>
      </dgm:t>
    </dgm:pt>
    <dgm:pt modelId="{9D90FE94-5115-6445-B129-7F4F3C2010CB}" type="sibTrans" cxnId="{10DCCE0E-E7EB-AC4F-AF4B-48993B6C7520}">
      <dgm:prSet/>
      <dgm:spPr/>
      <dgm:t>
        <a:bodyPr/>
        <a:lstStyle/>
        <a:p>
          <a:endParaRPr lang="en-GB"/>
        </a:p>
      </dgm:t>
    </dgm:pt>
    <dgm:pt modelId="{578ADBF5-003F-FB42-8AC6-7F604B78ECD3}" type="pres">
      <dgm:prSet presAssocID="{160187C7-C9F5-584A-A38F-C40AD140591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8BF27C-267D-A54B-8CC5-EF156B97122A}" type="pres">
      <dgm:prSet presAssocID="{016908C2-8166-3A48-A853-8CB18F115E3E}" presName="linNode" presStyleCnt="0"/>
      <dgm:spPr/>
    </dgm:pt>
    <dgm:pt modelId="{65E923BC-4BEA-224D-8800-418E0BCC4421}" type="pres">
      <dgm:prSet presAssocID="{016908C2-8166-3A48-A853-8CB18F115E3E}" presName="parentText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134FE0-69E4-744D-964F-656CEEDF0770}" type="pres">
      <dgm:prSet presAssocID="{016908C2-8166-3A48-A853-8CB18F115E3E}" presName="descendantText" presStyleLbl="align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C1C3DC-C042-ED46-8CE2-4722ACD71D6A}" type="pres">
      <dgm:prSet presAssocID="{46BA2F27-6884-3148-BF48-82C886FA109C}" presName="sp" presStyleCnt="0"/>
      <dgm:spPr/>
    </dgm:pt>
    <dgm:pt modelId="{09D281D5-FEC8-9648-8764-8D7541B55F13}" type="pres">
      <dgm:prSet presAssocID="{E3E57026-E8C4-914A-A89C-12C6DD927268}" presName="linNode" presStyleCnt="0"/>
      <dgm:spPr/>
    </dgm:pt>
    <dgm:pt modelId="{8088F5C2-2220-AF43-91DD-4A6CBCE313A3}" type="pres">
      <dgm:prSet presAssocID="{E3E57026-E8C4-914A-A89C-12C6DD927268}" presName="parentText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FD0474-2487-F545-B50E-930BE35FDDEC}" type="pres">
      <dgm:prSet presAssocID="{E3E57026-E8C4-914A-A89C-12C6DD927268}" presName="descendantText" presStyleLbl="align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A5A251-CE35-544E-A03B-3107479F660F}" type="pres">
      <dgm:prSet presAssocID="{A86925FD-855C-B84D-BD38-A62D1D6B8B6C}" presName="sp" presStyleCnt="0"/>
      <dgm:spPr/>
    </dgm:pt>
    <dgm:pt modelId="{83A9CCBB-C950-1341-91B2-70EBEFF02E18}" type="pres">
      <dgm:prSet presAssocID="{BC5FAF99-81B1-6744-AE5C-120FB150A8A7}" presName="linNode" presStyleCnt="0"/>
      <dgm:spPr/>
    </dgm:pt>
    <dgm:pt modelId="{DD55824C-11F4-DE49-9020-056B36EAECEA}" type="pres">
      <dgm:prSet presAssocID="{BC5FAF99-81B1-6744-AE5C-120FB150A8A7}" presName="parentText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5ECF94-CA90-D44A-B809-CC55E6F044D6}" type="pres">
      <dgm:prSet presAssocID="{BC5FAF99-81B1-6744-AE5C-120FB150A8A7}" presName="descendantText" presStyleLbl="align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B8F006-87AF-9B48-A0BC-115670D32359}" type="pres">
      <dgm:prSet presAssocID="{32E47ADF-CD06-884D-BDAE-2D55B83CED86}" presName="sp" presStyleCnt="0"/>
      <dgm:spPr/>
    </dgm:pt>
    <dgm:pt modelId="{87024E0A-B0BB-2F4D-A260-D71CA53092F9}" type="pres">
      <dgm:prSet presAssocID="{5C1035FE-4A3A-AB40-AFC1-EDD9CF11B097}" presName="linNode" presStyleCnt="0"/>
      <dgm:spPr/>
    </dgm:pt>
    <dgm:pt modelId="{77230214-E4BD-074B-BCA9-CC6A8528FD9D}" type="pres">
      <dgm:prSet presAssocID="{5C1035FE-4A3A-AB40-AFC1-EDD9CF11B097}" presName="parentText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83BCC8-AB7F-9943-AA82-D3F8F079560F}" type="pres">
      <dgm:prSet presAssocID="{5C1035FE-4A3A-AB40-AFC1-EDD9CF11B097}" presName="descendantText" presStyleLbl="align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F51DCD-B95F-8549-9995-0B840268E751}" type="pres">
      <dgm:prSet presAssocID="{5693426E-B7A2-3D45-A45C-B300F20D4219}" presName="sp" presStyleCnt="0"/>
      <dgm:spPr/>
    </dgm:pt>
    <dgm:pt modelId="{E637C699-D28F-8D42-AD6E-11FBE47815DC}" type="pres">
      <dgm:prSet presAssocID="{634D290D-EC7B-C54F-BADB-276F18EBBFDA}" presName="linNode" presStyleCnt="0"/>
      <dgm:spPr/>
    </dgm:pt>
    <dgm:pt modelId="{50E318AD-2D09-3943-91CD-188849A419A7}" type="pres">
      <dgm:prSet presAssocID="{634D290D-EC7B-C54F-BADB-276F18EBBFDA}" presName="parentText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5CDF35-7B7B-5C45-A3FE-2DA11DF1DBFF}" type="pres">
      <dgm:prSet presAssocID="{634D290D-EC7B-C54F-BADB-276F18EBBFDA}" presName="descendantText" presStyleLbl="align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74133A-27AF-454B-A408-D68A33481524}" type="pres">
      <dgm:prSet presAssocID="{437ED4FE-7CC3-444D-BE31-0DDD8622B8C5}" presName="sp" presStyleCnt="0"/>
      <dgm:spPr/>
    </dgm:pt>
    <dgm:pt modelId="{7F8AB10D-6866-BC46-B6CD-7BEB35ECFB75}" type="pres">
      <dgm:prSet presAssocID="{54E3CAB8-E1D0-974E-A9D6-8A471C9EEBE7}" presName="linNode" presStyleCnt="0"/>
      <dgm:spPr/>
    </dgm:pt>
    <dgm:pt modelId="{B35E4F75-95BF-3240-B5C5-4CBBFEBDC36D}" type="pres">
      <dgm:prSet presAssocID="{54E3CAB8-E1D0-974E-A9D6-8A471C9EEBE7}" presName="parentText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84623A-1037-CE43-B0EF-C703D081BD79}" type="pres">
      <dgm:prSet presAssocID="{54E3CAB8-E1D0-974E-A9D6-8A471C9EEBE7}" presName="descendantText" presStyleLbl="align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D2C702-ED93-1843-AB89-32CD95ECA746}" type="pres">
      <dgm:prSet presAssocID="{8DA75F15-D1D5-F44F-9F5D-F29C7FCB73C8}" presName="sp" presStyleCnt="0"/>
      <dgm:spPr/>
    </dgm:pt>
    <dgm:pt modelId="{2967236C-22F6-E848-89B2-ACFCD4CB9CD3}" type="pres">
      <dgm:prSet presAssocID="{4F157AAB-436F-7E4F-A90D-40CAAB21EF53}" presName="linNode" presStyleCnt="0"/>
      <dgm:spPr/>
    </dgm:pt>
    <dgm:pt modelId="{BCB408B2-BADA-3C48-B887-627CDBAB5766}" type="pres">
      <dgm:prSet presAssocID="{4F157AAB-436F-7E4F-A90D-40CAAB21EF53}" presName="parentText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CD8586-CA62-1047-AD09-A809C2DC9467}" type="pres">
      <dgm:prSet presAssocID="{4F157AAB-436F-7E4F-A90D-40CAAB21EF53}" presName="descendantText" presStyleLbl="align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A0B09B-F158-454C-B957-439A15B4EC34}" srcId="{160187C7-C9F5-584A-A38F-C40AD140591E}" destId="{E3E57026-E8C4-914A-A89C-12C6DD927268}" srcOrd="1" destOrd="0" parTransId="{B364ED78-C2C4-494E-8193-432056556A99}" sibTransId="{A86925FD-855C-B84D-BD38-A62D1D6B8B6C}"/>
    <dgm:cxn modelId="{41B12AD5-78E3-DD4E-9CDD-11D23943DE3F}" type="presOf" srcId="{634D290D-EC7B-C54F-BADB-276F18EBBFDA}" destId="{50E318AD-2D09-3943-91CD-188849A419A7}" srcOrd="0" destOrd="0" presId="urn:microsoft.com/office/officeart/2005/8/layout/vList5"/>
    <dgm:cxn modelId="{A6B34123-C5EA-8747-9CED-841708A8033E}" srcId="{54E3CAB8-E1D0-974E-A9D6-8A471C9EEBE7}" destId="{CDAF2703-2223-DA40-BD7D-620A811D9080}" srcOrd="0" destOrd="0" parTransId="{BEDA2A4C-DC49-8742-86C2-F8D08151F0FE}" sibTransId="{D18C65F7-B60E-9240-8F76-313DA667E2D4}"/>
    <dgm:cxn modelId="{E758F5A0-4570-D342-A18A-F13192C10B02}" srcId="{160187C7-C9F5-584A-A38F-C40AD140591E}" destId="{016908C2-8166-3A48-A853-8CB18F115E3E}" srcOrd="0" destOrd="0" parTransId="{76D1D990-75D8-6D41-A080-617A7C86265A}" sibTransId="{46BA2F27-6884-3148-BF48-82C886FA109C}"/>
    <dgm:cxn modelId="{02896C9F-A147-214C-9FC4-5DED9C48CC02}" type="presOf" srcId="{E3E57026-E8C4-914A-A89C-12C6DD927268}" destId="{8088F5C2-2220-AF43-91DD-4A6CBCE313A3}" srcOrd="0" destOrd="0" presId="urn:microsoft.com/office/officeart/2005/8/layout/vList5"/>
    <dgm:cxn modelId="{82C7D830-3FCE-1242-897F-E116C16B01ED}" srcId="{160187C7-C9F5-584A-A38F-C40AD140591E}" destId="{634D290D-EC7B-C54F-BADB-276F18EBBFDA}" srcOrd="4" destOrd="0" parTransId="{552FE3A5-F962-9B41-8BEA-537312333351}" sibTransId="{437ED4FE-7CC3-444D-BE31-0DDD8622B8C5}"/>
    <dgm:cxn modelId="{FCAE6650-1A61-7A46-B220-27DA74D670C8}" type="presOf" srcId="{5C1035FE-4A3A-AB40-AFC1-EDD9CF11B097}" destId="{77230214-E4BD-074B-BCA9-CC6A8528FD9D}" srcOrd="0" destOrd="0" presId="urn:microsoft.com/office/officeart/2005/8/layout/vList5"/>
    <dgm:cxn modelId="{C98E2640-99E5-1643-BABA-A36E9A260052}" srcId="{160187C7-C9F5-584A-A38F-C40AD140591E}" destId="{5C1035FE-4A3A-AB40-AFC1-EDD9CF11B097}" srcOrd="3" destOrd="0" parTransId="{F9D5188B-F60D-C344-BE72-A08AC0F7C740}" sibTransId="{5693426E-B7A2-3D45-A45C-B300F20D4219}"/>
    <dgm:cxn modelId="{41CBF9C0-A5F8-D146-98B8-02EBAC172B43}" type="presOf" srcId="{18A4DD1F-A885-984D-BCE4-85CAAB1223F3}" destId="{72CD8586-CA62-1047-AD09-A809C2DC9467}" srcOrd="0" destOrd="0" presId="urn:microsoft.com/office/officeart/2005/8/layout/vList5"/>
    <dgm:cxn modelId="{B2D7BD11-8497-7144-9B7C-55FF1DCFD906}" srcId="{E3E57026-E8C4-914A-A89C-12C6DD927268}" destId="{4458DC97-E899-7D47-89C1-F67653403DDE}" srcOrd="1" destOrd="0" parTransId="{215F4A2D-2E42-6A4B-B835-E731934A67D6}" sibTransId="{7765B06A-DD80-0747-9154-9BC7C1669510}"/>
    <dgm:cxn modelId="{57D9747C-0835-4947-88DE-E96A9F9D5374}" type="presOf" srcId="{54E3CAB8-E1D0-974E-A9D6-8A471C9EEBE7}" destId="{B35E4F75-95BF-3240-B5C5-4CBBFEBDC36D}" srcOrd="0" destOrd="0" presId="urn:microsoft.com/office/officeart/2005/8/layout/vList5"/>
    <dgm:cxn modelId="{3C559F60-3AAF-DF49-A169-FD563BB18E6C}" type="presOf" srcId="{77DA7D9F-E44D-7A44-93D0-22E902E12E20}" destId="{37134FE0-69E4-744D-964F-656CEEDF0770}" srcOrd="0" destOrd="1" presId="urn:microsoft.com/office/officeart/2005/8/layout/vList5"/>
    <dgm:cxn modelId="{5DD56126-B632-D849-9556-5A4AD2E605A0}" srcId="{E3E57026-E8C4-914A-A89C-12C6DD927268}" destId="{637D4F01-52B8-AE45-A523-A8C8A6AA1B77}" srcOrd="0" destOrd="0" parTransId="{F3B5B488-F117-8240-A2E2-1EC7CFC3B5E9}" sibTransId="{1305892B-377E-384C-B342-251A77E01979}"/>
    <dgm:cxn modelId="{3756E2CC-302D-5A4B-A3FF-E05D16430926}" type="presOf" srcId="{781B5E84-3229-D54D-8C0C-899D94F83653}" destId="{195ECF94-CA90-D44A-B809-CC55E6F044D6}" srcOrd="0" destOrd="0" presId="urn:microsoft.com/office/officeart/2005/8/layout/vList5"/>
    <dgm:cxn modelId="{10DCCE0E-E7EB-AC4F-AF4B-48993B6C7520}" srcId="{BC5FAF99-81B1-6744-AE5C-120FB150A8A7}" destId="{781B5E84-3229-D54D-8C0C-899D94F83653}" srcOrd="0" destOrd="0" parTransId="{A97A98F1-CAA4-A745-A636-AEEFAA5780BB}" sibTransId="{9D90FE94-5115-6445-B129-7F4F3C2010CB}"/>
    <dgm:cxn modelId="{CA72D832-BBD9-4F42-9AF1-75878B0F5AA2}" srcId="{016908C2-8166-3A48-A853-8CB18F115E3E}" destId="{77DA7D9F-E44D-7A44-93D0-22E902E12E20}" srcOrd="1" destOrd="0" parTransId="{D252CA25-F786-8D48-9505-7C842DD9679C}" sibTransId="{DAD030C1-C888-9242-8158-6D1A2DE4B40B}"/>
    <dgm:cxn modelId="{C11E483C-EF35-2444-B591-5849818C1130}" srcId="{160187C7-C9F5-584A-A38F-C40AD140591E}" destId="{4F157AAB-436F-7E4F-A90D-40CAAB21EF53}" srcOrd="6" destOrd="0" parTransId="{A524CFE0-9E14-EC46-9B69-F3EFB7D7E729}" sibTransId="{23255052-E373-334F-A310-3C2F8018BF2B}"/>
    <dgm:cxn modelId="{887424FE-5B84-9D44-A1BB-C7C9460A21AF}" srcId="{634D290D-EC7B-C54F-BADB-276F18EBBFDA}" destId="{A4815651-DA88-354E-8ACD-491D4D2ED655}" srcOrd="0" destOrd="0" parTransId="{B521A7DC-AC9B-2A4E-AF93-2E6A7AEE861A}" sibTransId="{7104FACE-BFE9-834D-9F0D-DEC8B69CD77A}"/>
    <dgm:cxn modelId="{A7100CD9-E7FC-0A4D-BBF7-A0A50828FA38}" srcId="{4F157AAB-436F-7E4F-A90D-40CAAB21EF53}" destId="{18A4DD1F-A885-984D-BCE4-85CAAB1223F3}" srcOrd="0" destOrd="0" parTransId="{4C9CA446-B48B-294B-B393-B3999A4D08D5}" sibTransId="{80669DAE-E5B1-ED40-BAB7-19978F0F6F17}"/>
    <dgm:cxn modelId="{F1D261D2-7359-0241-A9A4-11FEA00CFCC5}" type="presOf" srcId="{A4815651-DA88-354E-8ACD-491D4D2ED655}" destId="{B55CDF35-7B7B-5C45-A3FE-2DA11DF1DBFF}" srcOrd="0" destOrd="0" presId="urn:microsoft.com/office/officeart/2005/8/layout/vList5"/>
    <dgm:cxn modelId="{8D5C76D0-220F-B44E-9E06-9C81D6B487EB}" type="presOf" srcId="{637D4F01-52B8-AE45-A523-A8C8A6AA1B77}" destId="{77FD0474-2487-F545-B50E-930BE35FDDEC}" srcOrd="0" destOrd="0" presId="urn:microsoft.com/office/officeart/2005/8/layout/vList5"/>
    <dgm:cxn modelId="{46B59902-14F4-5F44-8C06-8F91F8ECE030}" type="presOf" srcId="{CDAF2703-2223-DA40-BD7D-620A811D9080}" destId="{3184623A-1037-CE43-B0EF-C703D081BD79}" srcOrd="0" destOrd="0" presId="urn:microsoft.com/office/officeart/2005/8/layout/vList5"/>
    <dgm:cxn modelId="{E87EB126-67F9-B44E-AF68-0D67919D37E7}" type="presOf" srcId="{160187C7-C9F5-584A-A38F-C40AD140591E}" destId="{578ADBF5-003F-FB42-8AC6-7F604B78ECD3}" srcOrd="0" destOrd="0" presId="urn:microsoft.com/office/officeart/2005/8/layout/vList5"/>
    <dgm:cxn modelId="{324D6B31-37E8-4741-84EC-25775A8A3011}" type="presOf" srcId="{4458DC97-E899-7D47-89C1-F67653403DDE}" destId="{77FD0474-2487-F545-B50E-930BE35FDDEC}" srcOrd="0" destOrd="1" presId="urn:microsoft.com/office/officeart/2005/8/layout/vList5"/>
    <dgm:cxn modelId="{AA4749FA-7153-1F44-8ECB-69F0EC428F55}" type="presOf" srcId="{016908C2-8166-3A48-A853-8CB18F115E3E}" destId="{65E923BC-4BEA-224D-8800-418E0BCC4421}" srcOrd="0" destOrd="0" presId="urn:microsoft.com/office/officeart/2005/8/layout/vList5"/>
    <dgm:cxn modelId="{5C872FE9-2635-9348-9D66-B6C6983A81EC}" srcId="{634D290D-EC7B-C54F-BADB-276F18EBBFDA}" destId="{417FA17D-9359-0B47-A272-FF0B91B75122}" srcOrd="1" destOrd="0" parTransId="{646F23E6-F369-9747-BF50-A3F4CEFD4C85}" sibTransId="{A17213A9-2BDC-DA41-9C61-81DA42315237}"/>
    <dgm:cxn modelId="{B89C27DC-F43A-E744-891B-E3BAFE0A0E93}" type="presOf" srcId="{E5C8D040-8A29-6E4D-945A-A7FD00D7B81C}" destId="{2983BCC8-AB7F-9943-AA82-D3F8F079560F}" srcOrd="0" destOrd="0" presId="urn:microsoft.com/office/officeart/2005/8/layout/vList5"/>
    <dgm:cxn modelId="{21459E05-6FF5-0C43-8663-FEB481F6DA93}" type="presOf" srcId="{BC5FAF99-81B1-6744-AE5C-120FB150A8A7}" destId="{DD55824C-11F4-DE49-9020-056B36EAECEA}" srcOrd="0" destOrd="0" presId="urn:microsoft.com/office/officeart/2005/8/layout/vList5"/>
    <dgm:cxn modelId="{5C9BD30D-CC8A-BA4C-987A-6BCFD1012A37}" srcId="{160187C7-C9F5-584A-A38F-C40AD140591E}" destId="{54E3CAB8-E1D0-974E-A9D6-8A471C9EEBE7}" srcOrd="5" destOrd="0" parTransId="{FCEBC32B-53A0-A545-815E-51B17C40A703}" sibTransId="{8DA75F15-D1D5-F44F-9F5D-F29C7FCB73C8}"/>
    <dgm:cxn modelId="{4FCB5F94-99DB-1E48-B68F-1D06DC5E5BEF}" type="presOf" srcId="{4F157AAB-436F-7E4F-A90D-40CAAB21EF53}" destId="{BCB408B2-BADA-3C48-B887-627CDBAB5766}" srcOrd="0" destOrd="0" presId="urn:microsoft.com/office/officeart/2005/8/layout/vList5"/>
    <dgm:cxn modelId="{9C55496F-37FF-C944-895D-7D076ADB764E}" srcId="{016908C2-8166-3A48-A853-8CB18F115E3E}" destId="{009AACF3-02CD-9A4A-B79C-9F8AF29479EC}" srcOrd="0" destOrd="0" parTransId="{7E357E69-E336-A44C-A6F5-5E807317DE49}" sibTransId="{31D16133-7DBB-3E4B-8CA2-FB246F99DFB2}"/>
    <dgm:cxn modelId="{8034D622-C483-E340-BAB0-4D8F3608265A}" type="presOf" srcId="{009AACF3-02CD-9A4A-B79C-9F8AF29479EC}" destId="{37134FE0-69E4-744D-964F-656CEEDF0770}" srcOrd="0" destOrd="0" presId="urn:microsoft.com/office/officeart/2005/8/layout/vList5"/>
    <dgm:cxn modelId="{82BF7609-C184-264D-A168-C24B8F499B86}" srcId="{5C1035FE-4A3A-AB40-AFC1-EDD9CF11B097}" destId="{E5C8D040-8A29-6E4D-945A-A7FD00D7B81C}" srcOrd="0" destOrd="0" parTransId="{45C42D3F-C591-2548-8475-B1BDB13A83C2}" sibTransId="{8899E6DC-4211-D14A-A7B4-43FCD8AE54EC}"/>
    <dgm:cxn modelId="{D90BF8D6-2177-6F46-8E4E-6F1203FF0827}" type="presOf" srcId="{417FA17D-9359-0B47-A272-FF0B91B75122}" destId="{B55CDF35-7B7B-5C45-A3FE-2DA11DF1DBFF}" srcOrd="0" destOrd="1" presId="urn:microsoft.com/office/officeart/2005/8/layout/vList5"/>
    <dgm:cxn modelId="{85CC5DF0-F6F4-8F4C-8C75-9E1899358121}" srcId="{160187C7-C9F5-584A-A38F-C40AD140591E}" destId="{BC5FAF99-81B1-6744-AE5C-120FB150A8A7}" srcOrd="2" destOrd="0" parTransId="{406BBC96-B615-0C4E-9F83-3FDD67048A45}" sibTransId="{32E47ADF-CD06-884D-BDAE-2D55B83CED86}"/>
    <dgm:cxn modelId="{C5A68627-4AB5-2042-A00F-DBC97A58B643}" type="presParOf" srcId="{578ADBF5-003F-FB42-8AC6-7F604B78ECD3}" destId="{758BF27C-267D-A54B-8CC5-EF156B97122A}" srcOrd="0" destOrd="0" presId="urn:microsoft.com/office/officeart/2005/8/layout/vList5"/>
    <dgm:cxn modelId="{89310B38-89C8-CE47-A0CC-194B0BDAE378}" type="presParOf" srcId="{758BF27C-267D-A54B-8CC5-EF156B97122A}" destId="{65E923BC-4BEA-224D-8800-418E0BCC4421}" srcOrd="0" destOrd="0" presId="urn:microsoft.com/office/officeart/2005/8/layout/vList5"/>
    <dgm:cxn modelId="{C08206E5-4B25-9849-B427-4F67381B805C}" type="presParOf" srcId="{758BF27C-267D-A54B-8CC5-EF156B97122A}" destId="{37134FE0-69E4-744D-964F-656CEEDF0770}" srcOrd="1" destOrd="0" presId="urn:microsoft.com/office/officeart/2005/8/layout/vList5"/>
    <dgm:cxn modelId="{54903280-D6C5-EC42-AFDC-E9251FAAD91F}" type="presParOf" srcId="{578ADBF5-003F-FB42-8AC6-7F604B78ECD3}" destId="{72C1C3DC-C042-ED46-8CE2-4722ACD71D6A}" srcOrd="1" destOrd="0" presId="urn:microsoft.com/office/officeart/2005/8/layout/vList5"/>
    <dgm:cxn modelId="{333AC878-1D91-0F4C-BDF3-FC066FBBEB7A}" type="presParOf" srcId="{578ADBF5-003F-FB42-8AC6-7F604B78ECD3}" destId="{09D281D5-FEC8-9648-8764-8D7541B55F13}" srcOrd="2" destOrd="0" presId="urn:microsoft.com/office/officeart/2005/8/layout/vList5"/>
    <dgm:cxn modelId="{C7067A4C-4D09-B34A-9069-247E25F1C7B4}" type="presParOf" srcId="{09D281D5-FEC8-9648-8764-8D7541B55F13}" destId="{8088F5C2-2220-AF43-91DD-4A6CBCE313A3}" srcOrd="0" destOrd="0" presId="urn:microsoft.com/office/officeart/2005/8/layout/vList5"/>
    <dgm:cxn modelId="{72179BC2-8252-0641-AF20-5B4EB189C70D}" type="presParOf" srcId="{09D281D5-FEC8-9648-8764-8D7541B55F13}" destId="{77FD0474-2487-F545-B50E-930BE35FDDEC}" srcOrd="1" destOrd="0" presId="urn:microsoft.com/office/officeart/2005/8/layout/vList5"/>
    <dgm:cxn modelId="{72265D4C-F468-6C40-93E8-475F0DD0B619}" type="presParOf" srcId="{578ADBF5-003F-FB42-8AC6-7F604B78ECD3}" destId="{CFA5A251-CE35-544E-A03B-3107479F660F}" srcOrd="3" destOrd="0" presId="urn:microsoft.com/office/officeart/2005/8/layout/vList5"/>
    <dgm:cxn modelId="{84EFBFA1-9C33-DD48-8F18-CBABD0B8281F}" type="presParOf" srcId="{578ADBF5-003F-FB42-8AC6-7F604B78ECD3}" destId="{83A9CCBB-C950-1341-91B2-70EBEFF02E18}" srcOrd="4" destOrd="0" presId="urn:microsoft.com/office/officeart/2005/8/layout/vList5"/>
    <dgm:cxn modelId="{060633F4-E76C-8141-AA2F-6569E0009FBB}" type="presParOf" srcId="{83A9CCBB-C950-1341-91B2-70EBEFF02E18}" destId="{DD55824C-11F4-DE49-9020-056B36EAECEA}" srcOrd="0" destOrd="0" presId="urn:microsoft.com/office/officeart/2005/8/layout/vList5"/>
    <dgm:cxn modelId="{3F1CE8A5-DE91-7D4E-AA86-F50D02DA3D4F}" type="presParOf" srcId="{83A9CCBB-C950-1341-91B2-70EBEFF02E18}" destId="{195ECF94-CA90-D44A-B809-CC55E6F044D6}" srcOrd="1" destOrd="0" presId="urn:microsoft.com/office/officeart/2005/8/layout/vList5"/>
    <dgm:cxn modelId="{07E50AD8-F08D-2345-B026-468A4F05B860}" type="presParOf" srcId="{578ADBF5-003F-FB42-8AC6-7F604B78ECD3}" destId="{04B8F006-87AF-9B48-A0BC-115670D32359}" srcOrd="5" destOrd="0" presId="urn:microsoft.com/office/officeart/2005/8/layout/vList5"/>
    <dgm:cxn modelId="{DEFF861E-9E7E-E445-A4AB-0B5CFEE7B806}" type="presParOf" srcId="{578ADBF5-003F-FB42-8AC6-7F604B78ECD3}" destId="{87024E0A-B0BB-2F4D-A260-D71CA53092F9}" srcOrd="6" destOrd="0" presId="urn:microsoft.com/office/officeart/2005/8/layout/vList5"/>
    <dgm:cxn modelId="{D151930E-56C1-B84D-8BA7-14FD43DC474E}" type="presParOf" srcId="{87024E0A-B0BB-2F4D-A260-D71CA53092F9}" destId="{77230214-E4BD-074B-BCA9-CC6A8528FD9D}" srcOrd="0" destOrd="0" presId="urn:microsoft.com/office/officeart/2005/8/layout/vList5"/>
    <dgm:cxn modelId="{937BCA4B-C37E-3346-A608-EC3956C6E931}" type="presParOf" srcId="{87024E0A-B0BB-2F4D-A260-D71CA53092F9}" destId="{2983BCC8-AB7F-9943-AA82-D3F8F079560F}" srcOrd="1" destOrd="0" presId="urn:microsoft.com/office/officeart/2005/8/layout/vList5"/>
    <dgm:cxn modelId="{1010E31C-617A-6A42-A2DD-CD0DC919B054}" type="presParOf" srcId="{578ADBF5-003F-FB42-8AC6-7F604B78ECD3}" destId="{6CF51DCD-B95F-8549-9995-0B840268E751}" srcOrd="7" destOrd="0" presId="urn:microsoft.com/office/officeart/2005/8/layout/vList5"/>
    <dgm:cxn modelId="{740FDE2B-DAB9-4044-B9EE-AC0887E50637}" type="presParOf" srcId="{578ADBF5-003F-FB42-8AC6-7F604B78ECD3}" destId="{E637C699-D28F-8D42-AD6E-11FBE47815DC}" srcOrd="8" destOrd="0" presId="urn:microsoft.com/office/officeart/2005/8/layout/vList5"/>
    <dgm:cxn modelId="{362183C2-E665-A14F-89F3-1A2F792F906A}" type="presParOf" srcId="{E637C699-D28F-8D42-AD6E-11FBE47815DC}" destId="{50E318AD-2D09-3943-91CD-188849A419A7}" srcOrd="0" destOrd="0" presId="urn:microsoft.com/office/officeart/2005/8/layout/vList5"/>
    <dgm:cxn modelId="{16B5E9E6-76B4-5B4F-AA29-FB47B106E84B}" type="presParOf" srcId="{E637C699-D28F-8D42-AD6E-11FBE47815DC}" destId="{B55CDF35-7B7B-5C45-A3FE-2DA11DF1DBFF}" srcOrd="1" destOrd="0" presId="urn:microsoft.com/office/officeart/2005/8/layout/vList5"/>
    <dgm:cxn modelId="{75AC3819-EF98-3B46-8EC4-8C77D752FBE2}" type="presParOf" srcId="{578ADBF5-003F-FB42-8AC6-7F604B78ECD3}" destId="{3074133A-27AF-454B-A408-D68A33481524}" srcOrd="9" destOrd="0" presId="urn:microsoft.com/office/officeart/2005/8/layout/vList5"/>
    <dgm:cxn modelId="{DADE4148-DEB1-4944-8125-6B92A91A3378}" type="presParOf" srcId="{578ADBF5-003F-FB42-8AC6-7F604B78ECD3}" destId="{7F8AB10D-6866-BC46-B6CD-7BEB35ECFB75}" srcOrd="10" destOrd="0" presId="urn:microsoft.com/office/officeart/2005/8/layout/vList5"/>
    <dgm:cxn modelId="{26CBBC2B-0029-8F4A-A68A-6F3447ABEE9C}" type="presParOf" srcId="{7F8AB10D-6866-BC46-B6CD-7BEB35ECFB75}" destId="{B35E4F75-95BF-3240-B5C5-4CBBFEBDC36D}" srcOrd="0" destOrd="0" presId="urn:microsoft.com/office/officeart/2005/8/layout/vList5"/>
    <dgm:cxn modelId="{FF3E429C-73E7-3945-AFED-5FDE014455FF}" type="presParOf" srcId="{7F8AB10D-6866-BC46-B6CD-7BEB35ECFB75}" destId="{3184623A-1037-CE43-B0EF-C703D081BD79}" srcOrd="1" destOrd="0" presId="urn:microsoft.com/office/officeart/2005/8/layout/vList5"/>
    <dgm:cxn modelId="{377A1E57-31B9-4049-B585-3910911EAA59}" type="presParOf" srcId="{578ADBF5-003F-FB42-8AC6-7F604B78ECD3}" destId="{50D2C702-ED93-1843-AB89-32CD95ECA746}" srcOrd="11" destOrd="0" presId="urn:microsoft.com/office/officeart/2005/8/layout/vList5"/>
    <dgm:cxn modelId="{1750E093-17D9-4C42-9087-BC15892D6D21}" type="presParOf" srcId="{578ADBF5-003F-FB42-8AC6-7F604B78ECD3}" destId="{2967236C-22F6-E848-89B2-ACFCD4CB9CD3}" srcOrd="12" destOrd="0" presId="urn:microsoft.com/office/officeart/2005/8/layout/vList5"/>
    <dgm:cxn modelId="{39D34DA2-7095-E24A-B30F-3272D1B3DA40}" type="presParOf" srcId="{2967236C-22F6-E848-89B2-ACFCD4CB9CD3}" destId="{BCB408B2-BADA-3C48-B887-627CDBAB5766}" srcOrd="0" destOrd="0" presId="urn:microsoft.com/office/officeart/2005/8/layout/vList5"/>
    <dgm:cxn modelId="{E114C002-08E1-5243-9B6A-1AD87E0F68A1}" type="presParOf" srcId="{2967236C-22F6-E848-89B2-ACFCD4CB9CD3}" destId="{72CD8586-CA62-1047-AD09-A809C2DC946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134FE0-69E4-744D-964F-656CEEDF0770}">
      <dsp:nvSpPr>
        <dsp:cNvPr id="0" name=""/>
        <dsp:cNvSpPr/>
      </dsp:nvSpPr>
      <dsp:spPr>
        <a:xfrm rot="5400000">
          <a:off x="7320065" y="-3255030"/>
          <a:ext cx="485822" cy="711809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smtClean="0"/>
            <a:t>Application protocols and architectures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smtClean="0"/>
            <a:t>Real-time (and non-real-time) communication</a:t>
          </a:r>
          <a:endParaRPr lang="en-US" sz="1800" kern="1200" dirty="0"/>
        </a:p>
      </dsp:txBody>
      <dsp:txXfrm rot="-5400000">
        <a:off x="4003928" y="84823"/>
        <a:ext cx="7094380" cy="438390"/>
      </dsp:txXfrm>
    </dsp:sp>
    <dsp:sp modelId="{65E923BC-4BEA-224D-8800-418E0BCC4421}">
      <dsp:nvSpPr>
        <dsp:cNvPr id="0" name=""/>
        <dsp:cNvSpPr/>
      </dsp:nvSpPr>
      <dsp:spPr>
        <a:xfrm>
          <a:off x="0" y="378"/>
          <a:ext cx="4003929" cy="6072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Applications and Real-Time (ART)</a:t>
          </a:r>
          <a:endParaRPr lang="en-US" sz="1800" kern="1200" dirty="0"/>
        </a:p>
      </dsp:txBody>
      <dsp:txXfrm>
        <a:off x="29645" y="30023"/>
        <a:ext cx="3944639" cy="547987"/>
      </dsp:txXfrm>
    </dsp:sp>
    <dsp:sp modelId="{77FD0474-2487-F545-B50E-930BE35FDDEC}">
      <dsp:nvSpPr>
        <dsp:cNvPr id="0" name=""/>
        <dsp:cNvSpPr/>
      </dsp:nvSpPr>
      <dsp:spPr>
        <a:xfrm rot="5400000">
          <a:off x="7320065" y="-2617388"/>
          <a:ext cx="485822" cy="711809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smtClean="0"/>
            <a:t>Mechanisms related to data transport on the Internet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smtClean="0"/>
            <a:t>Congestion control</a:t>
          </a:r>
          <a:endParaRPr lang="en-US" sz="1800" kern="1200" dirty="0"/>
        </a:p>
      </dsp:txBody>
      <dsp:txXfrm rot="-5400000">
        <a:off x="4003928" y="722465"/>
        <a:ext cx="7094380" cy="438390"/>
      </dsp:txXfrm>
    </dsp:sp>
    <dsp:sp modelId="{8088F5C2-2220-AF43-91DD-4A6CBCE313A3}">
      <dsp:nvSpPr>
        <dsp:cNvPr id="0" name=""/>
        <dsp:cNvSpPr/>
      </dsp:nvSpPr>
      <dsp:spPr>
        <a:xfrm>
          <a:off x="0" y="638020"/>
          <a:ext cx="4003929" cy="6072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Transport (TSV)</a:t>
          </a:r>
          <a:endParaRPr lang="en-US" sz="1800" kern="1200" dirty="0"/>
        </a:p>
      </dsp:txBody>
      <dsp:txXfrm>
        <a:off x="29645" y="667665"/>
        <a:ext cx="3944639" cy="547987"/>
      </dsp:txXfrm>
    </dsp:sp>
    <dsp:sp modelId="{195ECF94-CA90-D44A-B809-CC55E6F044D6}">
      <dsp:nvSpPr>
        <dsp:cNvPr id="0" name=""/>
        <dsp:cNvSpPr/>
      </dsp:nvSpPr>
      <dsp:spPr>
        <a:xfrm rot="5400000">
          <a:off x="7320065" y="-1979746"/>
          <a:ext cx="485822" cy="711809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smtClean="0"/>
            <a:t>Routing and </a:t>
          </a:r>
          <a:r>
            <a:rPr lang="en-US" sz="1800" kern="1200" dirty="0" err="1" smtClean="0"/>
            <a:t>signalling</a:t>
          </a:r>
          <a:r>
            <a:rPr lang="en-US" sz="1800" kern="1200" dirty="0" smtClean="0"/>
            <a:t> protocols</a:t>
          </a:r>
        </a:p>
      </dsp:txBody>
      <dsp:txXfrm rot="-5400000">
        <a:off x="4003928" y="1360107"/>
        <a:ext cx="7094380" cy="438390"/>
      </dsp:txXfrm>
    </dsp:sp>
    <dsp:sp modelId="{DD55824C-11F4-DE49-9020-056B36EAECEA}">
      <dsp:nvSpPr>
        <dsp:cNvPr id="0" name=""/>
        <dsp:cNvSpPr/>
      </dsp:nvSpPr>
      <dsp:spPr>
        <a:xfrm>
          <a:off x="0" y="1275662"/>
          <a:ext cx="4003929" cy="6072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Routing</a:t>
          </a:r>
          <a:r>
            <a:rPr lang="en-US" sz="1800" kern="1200" dirty="0" smtClean="0"/>
            <a:t/>
          </a:r>
          <a:br>
            <a:rPr lang="en-US" sz="1800" kern="1200" dirty="0" smtClean="0"/>
          </a:br>
          <a:r>
            <a:rPr lang="en-US" sz="1800" kern="1200" dirty="0" smtClean="0"/>
            <a:t>(RTG)</a:t>
          </a:r>
          <a:endParaRPr lang="en-US" sz="1800" kern="1200"/>
        </a:p>
      </dsp:txBody>
      <dsp:txXfrm>
        <a:off x="29645" y="1305307"/>
        <a:ext cx="3944639" cy="547987"/>
      </dsp:txXfrm>
    </dsp:sp>
    <dsp:sp modelId="{2983BCC8-AB7F-9943-AA82-D3F8F079560F}">
      <dsp:nvSpPr>
        <dsp:cNvPr id="0" name=""/>
        <dsp:cNvSpPr/>
      </dsp:nvSpPr>
      <dsp:spPr>
        <a:xfrm rot="5400000">
          <a:off x="7320065" y="-1342104"/>
          <a:ext cx="485822" cy="711809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smtClean="0"/>
            <a:t>IPv4/IPv6, DNS, DHCP, VPNs, mobility</a:t>
          </a:r>
          <a:endParaRPr lang="en-US" sz="1800" kern="1200" dirty="0"/>
        </a:p>
      </dsp:txBody>
      <dsp:txXfrm rot="-5400000">
        <a:off x="4003928" y="1997749"/>
        <a:ext cx="7094380" cy="438390"/>
      </dsp:txXfrm>
    </dsp:sp>
    <dsp:sp modelId="{77230214-E4BD-074B-BCA9-CC6A8528FD9D}">
      <dsp:nvSpPr>
        <dsp:cNvPr id="0" name=""/>
        <dsp:cNvSpPr/>
      </dsp:nvSpPr>
      <dsp:spPr>
        <a:xfrm>
          <a:off x="0" y="1913304"/>
          <a:ext cx="4003929" cy="6072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Internet</a:t>
          </a:r>
          <a:br>
            <a:rPr lang="en-US" sz="1800" kern="1200" dirty="0" smtClean="0"/>
          </a:br>
          <a:r>
            <a:rPr lang="en-US" sz="1800" kern="1200" dirty="0" smtClean="0"/>
            <a:t>(INT)</a:t>
          </a:r>
          <a:endParaRPr lang="en-US" sz="1800" kern="1200" dirty="0"/>
        </a:p>
      </dsp:txBody>
      <dsp:txXfrm>
        <a:off x="29645" y="1942949"/>
        <a:ext cx="3944639" cy="547987"/>
      </dsp:txXfrm>
    </dsp:sp>
    <dsp:sp modelId="{B55CDF35-7B7B-5C45-A3FE-2DA11DF1DBFF}">
      <dsp:nvSpPr>
        <dsp:cNvPr id="0" name=""/>
        <dsp:cNvSpPr/>
      </dsp:nvSpPr>
      <dsp:spPr>
        <a:xfrm rot="5400000">
          <a:off x="7320065" y="-704462"/>
          <a:ext cx="485822" cy="711809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smtClean="0"/>
            <a:t>Network management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smtClean="0"/>
            <a:t>Operations: IPv6, DNS, security, routing</a:t>
          </a:r>
          <a:endParaRPr lang="en-US" sz="1800" kern="1200" dirty="0"/>
        </a:p>
      </dsp:txBody>
      <dsp:txXfrm rot="-5400000">
        <a:off x="4003928" y="2635391"/>
        <a:ext cx="7094380" cy="438390"/>
      </dsp:txXfrm>
    </dsp:sp>
    <dsp:sp modelId="{50E318AD-2D09-3943-91CD-188849A419A7}">
      <dsp:nvSpPr>
        <dsp:cNvPr id="0" name=""/>
        <dsp:cNvSpPr/>
      </dsp:nvSpPr>
      <dsp:spPr>
        <a:xfrm>
          <a:off x="0" y="2550946"/>
          <a:ext cx="4003929" cy="6072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Operations and Management (OPS)</a:t>
          </a:r>
          <a:endParaRPr lang="en-US" sz="1800" kern="1200" dirty="0"/>
        </a:p>
      </dsp:txBody>
      <dsp:txXfrm>
        <a:off x="29645" y="2580591"/>
        <a:ext cx="3944639" cy="547987"/>
      </dsp:txXfrm>
    </dsp:sp>
    <dsp:sp modelId="{3184623A-1037-CE43-B0EF-C703D081BD79}">
      <dsp:nvSpPr>
        <dsp:cNvPr id="0" name=""/>
        <dsp:cNvSpPr/>
      </dsp:nvSpPr>
      <dsp:spPr>
        <a:xfrm rot="5400000">
          <a:off x="7320065" y="-66820"/>
          <a:ext cx="485822" cy="711809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smtClean="0"/>
            <a:t>Security protocols and mechanisms, including cryptography</a:t>
          </a:r>
        </a:p>
      </dsp:txBody>
      <dsp:txXfrm rot="-5400000">
        <a:off x="4003928" y="3273033"/>
        <a:ext cx="7094380" cy="438390"/>
      </dsp:txXfrm>
    </dsp:sp>
    <dsp:sp modelId="{B35E4F75-95BF-3240-B5C5-4CBBFEBDC36D}">
      <dsp:nvSpPr>
        <dsp:cNvPr id="0" name=""/>
        <dsp:cNvSpPr/>
      </dsp:nvSpPr>
      <dsp:spPr>
        <a:xfrm>
          <a:off x="0" y="3188588"/>
          <a:ext cx="4003929" cy="6072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Security</a:t>
          </a:r>
          <a:br>
            <a:rPr lang="en-US" sz="1800" kern="1200" dirty="0" smtClean="0"/>
          </a:br>
          <a:r>
            <a:rPr lang="en-US" sz="1800" kern="1200" dirty="0" smtClean="0"/>
            <a:t>(SEC)</a:t>
          </a:r>
        </a:p>
      </dsp:txBody>
      <dsp:txXfrm>
        <a:off x="29645" y="3218233"/>
        <a:ext cx="3944639" cy="547987"/>
      </dsp:txXfrm>
    </dsp:sp>
    <dsp:sp modelId="{72CD8586-CA62-1047-AD09-A809C2DC9467}">
      <dsp:nvSpPr>
        <dsp:cNvPr id="0" name=""/>
        <dsp:cNvSpPr/>
      </dsp:nvSpPr>
      <dsp:spPr>
        <a:xfrm rot="5400000">
          <a:off x="7320065" y="570821"/>
          <a:ext cx="485822" cy="711809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smtClean="0"/>
            <a:t>Activities focused on supporting and updating IETF processes</a:t>
          </a:r>
          <a:endParaRPr lang="en-US" sz="1800" kern="1200" dirty="0"/>
        </a:p>
      </dsp:txBody>
      <dsp:txXfrm rot="-5400000">
        <a:off x="4003928" y="3910674"/>
        <a:ext cx="7094380" cy="438390"/>
      </dsp:txXfrm>
    </dsp:sp>
    <dsp:sp modelId="{BCB408B2-BADA-3C48-B887-627CDBAB5766}">
      <dsp:nvSpPr>
        <dsp:cNvPr id="0" name=""/>
        <dsp:cNvSpPr/>
      </dsp:nvSpPr>
      <dsp:spPr>
        <a:xfrm>
          <a:off x="0" y="3826230"/>
          <a:ext cx="4003929" cy="6072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General</a:t>
          </a:r>
          <a:br>
            <a:rPr lang="en-US" sz="1800" kern="1200" dirty="0" smtClean="0"/>
          </a:br>
          <a:r>
            <a:rPr lang="en-US" sz="1800" kern="1200" dirty="0" smtClean="0"/>
            <a:t>(GEN)</a:t>
          </a:r>
          <a:endParaRPr lang="en-US" sz="1800" kern="1200" dirty="0"/>
        </a:p>
      </dsp:txBody>
      <dsp:txXfrm>
        <a:off x="29645" y="3855875"/>
        <a:ext cx="3944639" cy="5479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98BAE-C84A-694A-898B-5CF88760D6F5}" type="datetimeFigureOut">
              <a:rPr lang="en-US" smtClean="0"/>
              <a:t>10/24/17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2F491E-6BDF-894F-89D9-4BED6DF379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002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E74FA06C-4A8C-0E48-B922-007B77153C27}" type="datetimeFigureOut">
              <a:rPr lang="en-GB" altLang="en-US"/>
              <a:pPr/>
              <a:t>24/10/2017</a:t>
            </a:fld>
            <a:endParaRPr lang="en-GB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B620D7F3-EDE1-C147-A04A-D4416A638280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206635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0D7F3-EDE1-C147-A04A-D4416A638280}" type="slidenum">
              <a:rPr lang="en-GB" altLang="en-US" smtClean="0"/>
              <a:pPr/>
              <a:t>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845439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0D7F3-EDE1-C147-A04A-D4416A638280}" type="slidenum">
              <a:rPr lang="en-GB" altLang="en-US" smtClean="0"/>
              <a:pPr/>
              <a:t>13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08675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emf"/><Relationship Id="rId3" Type="http://schemas.openxmlformats.org/officeDocument/2006/relationships/image" Target="../media/image10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jpeg"/><Relationship Id="rId3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emf"/><Relationship Id="rId3" Type="http://schemas.openxmlformats.org/officeDocument/2006/relationships/image" Target="../media/image4.emf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emf"/><Relationship Id="rId3" Type="http://schemas.openxmlformats.org/officeDocument/2006/relationships/image" Target="../media/image4.emf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emf"/><Relationship Id="rId3" Type="http://schemas.openxmlformats.org/officeDocument/2006/relationships/image" Target="../media/image10.emf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emf"/><Relationship Id="rId3" Type="http://schemas.openxmlformats.org/officeDocument/2006/relationships/image" Target="../media/image4.em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em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jpeg"/><Relationship Id="rId3" Type="http://schemas.openxmlformats.org/officeDocument/2006/relationships/image" Target="../media/image4.emf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jpeg"/><Relationship Id="rId3" Type="http://schemas.openxmlformats.org/officeDocument/2006/relationships/image" Target="../media/image4.emf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emf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emf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Relationship Id="rId3" Type="http://schemas.openxmlformats.org/officeDocument/2006/relationships/image" Target="../media/image4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emf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emf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emf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emf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emf"/><Relationship Id="rId3" Type="http://schemas.openxmlformats.org/officeDocument/2006/relationships/image" Target="../media/image10.emf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emf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emf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emf"/><Relationship Id="rId3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emf"/><Relationship Id="rId3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Relationship Id="rId3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Relationship Id="rId3" Type="http://schemas.openxmlformats.org/officeDocument/2006/relationships/image" Target="../media/image4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– Blue templat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0358438" y="6246813"/>
            <a:ext cx="1519237" cy="1238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r>
              <a:rPr lang="en-GB" altLang="en-US" sz="800" dirty="0">
                <a:solidFill>
                  <a:srgbClr val="EEF2EC"/>
                </a:solidFill>
              </a:rPr>
              <a:t>Internet Society © </a:t>
            </a:r>
            <a:r>
              <a:rPr lang="en-GB" altLang="en-US" sz="800" dirty="0" smtClean="0">
                <a:solidFill>
                  <a:srgbClr val="EEF2EC"/>
                </a:solidFill>
              </a:rPr>
              <a:t>1992–2017</a:t>
            </a:r>
            <a:endParaRPr lang="en-GB" altLang="en-US" sz="800" dirty="0">
              <a:solidFill>
                <a:srgbClr val="EEF2EC"/>
              </a:solidFill>
            </a:endParaRPr>
          </a:p>
        </p:txBody>
      </p:sp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813" y="2970213"/>
            <a:ext cx="17287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999" y="3355200"/>
            <a:ext cx="11109600" cy="456728"/>
          </a:xfrm>
        </p:spPr>
        <p:txBody>
          <a:bodyPr wrap="square">
            <a:spAutoFit/>
          </a:bodyPr>
          <a:lstStyle>
            <a:lvl1pPr>
              <a:defRPr lang="en-GB" sz="28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2856637"/>
            <a:ext cx="11109600" cy="503215"/>
          </a:xfrm>
        </p:spPr>
        <p:txBody>
          <a:bodyPr/>
          <a:lstStyle>
            <a:lvl1pPr algn="l">
              <a:lnSpc>
                <a:spcPct val="109000"/>
              </a:lnSpc>
              <a:defRPr sz="3200">
                <a:solidFill>
                  <a:srgbClr val="EEF2E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40000" y="5605544"/>
            <a:ext cx="4097551" cy="902123"/>
          </a:xfrm>
        </p:spPr>
        <p:txBody>
          <a:bodyPr/>
          <a:lstStyle>
            <a:lvl1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2pPr>
            <a:lvl3pPr marL="0" indent="0">
              <a:lnSpc>
                <a:spcPct val="117000"/>
              </a:lnSpc>
              <a:buNone/>
              <a:defRPr sz="1500"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40000" y="573969"/>
            <a:ext cx="4097551" cy="270074"/>
          </a:xfrm>
        </p:spPr>
        <p:txBody>
          <a:bodyPr>
            <a:spAutoFit/>
          </a:bodyPr>
          <a:lstStyle>
            <a:lvl1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  <a:latin typeface="+mn-lt"/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2pPr>
            <a:lvl3pPr marL="0" indent="0">
              <a:lnSpc>
                <a:spcPct val="117000"/>
              </a:lnSpc>
              <a:buNone/>
              <a:defRPr sz="1500"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253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– Text only – Blu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1"/>
            <a:ext cx="11121296" cy="575899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761E0F2E-4DC0-BB41-853A-E92710F05ADB}" type="slidenum">
              <a:rPr lang="uk-UA" altLang="en-US"/>
              <a:pPr/>
              <a:t>‹#›</a:t>
            </a:fld>
            <a:endParaRPr lang="uk-UA" altLang="en-US" dirty="0"/>
          </a:p>
        </p:txBody>
      </p:sp>
      <p:pic>
        <p:nvPicPr>
          <p:cNvPr id="11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/>
          <p:cNvSpPr>
            <a:spLocks noGrp="1"/>
          </p:cNvSpPr>
          <p:nvPr>
            <p:ph idx="21"/>
          </p:nvPr>
        </p:nvSpPr>
        <p:spPr>
          <a:xfrm>
            <a:off x="540000" y="1548400"/>
            <a:ext cx="5478179" cy="3220368"/>
          </a:xfrm>
        </p:spPr>
        <p:txBody>
          <a:bodyPr/>
          <a:lstStyle>
            <a:lvl1pPr>
              <a:spcAft>
                <a:spcPts val="1200"/>
              </a:spcAft>
              <a:defRPr b="0" i="0">
                <a:latin typeface="+mn-lt"/>
                <a:ea typeface="Hind Medium" charset="0"/>
                <a:cs typeface="Hind Medium" charset="0"/>
              </a:defRPr>
            </a:lvl1pPr>
            <a:lvl2pPr>
              <a:lnSpc>
                <a:spcPct val="114000"/>
              </a:lnSpc>
              <a:defRPr sz="1800">
                <a:latin typeface="+mn-lt"/>
              </a:defRPr>
            </a:lvl2pPr>
            <a:lvl3pPr>
              <a:lnSpc>
                <a:spcPct val="114000"/>
              </a:lnSpc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14000"/>
              </a:lnSpc>
              <a:defRPr sz="1800">
                <a:latin typeface="+mn-lt"/>
              </a:defRPr>
            </a:lvl4pPr>
            <a:lvl5pPr>
              <a:lnSpc>
                <a:spcPct val="114000"/>
              </a:lnSpc>
              <a:defRPr sz="18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179485" y="1548400"/>
            <a:ext cx="5482290" cy="3220368"/>
          </a:xfrm>
        </p:spPr>
        <p:txBody>
          <a:bodyPr/>
          <a:lstStyle>
            <a:lvl1pPr>
              <a:spcAft>
                <a:spcPts val="1200"/>
              </a:spcAft>
              <a:defRPr b="0" i="0">
                <a:latin typeface="+mn-lt"/>
                <a:ea typeface="Hind Medium" charset="0"/>
                <a:cs typeface="Hind Medium" charset="0"/>
              </a:defRPr>
            </a:lvl1pPr>
            <a:lvl2pPr>
              <a:lnSpc>
                <a:spcPct val="114000"/>
              </a:lnSpc>
              <a:defRPr sz="1800">
                <a:latin typeface="+mn-lt"/>
              </a:defRPr>
            </a:lvl2pPr>
            <a:lvl3pPr>
              <a:lnSpc>
                <a:spcPct val="114000"/>
              </a:lnSpc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14000"/>
              </a:lnSpc>
              <a:defRPr sz="1800">
                <a:latin typeface="+mn-lt"/>
              </a:defRPr>
            </a:lvl4pPr>
            <a:lvl5pPr>
              <a:lnSpc>
                <a:spcPct val="114000"/>
              </a:lnSpc>
              <a:defRPr sz="18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266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– Text + image – Blu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175375" y="522288"/>
            <a:ext cx="5486400" cy="55816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1"/>
            <a:ext cx="5477203" cy="575899"/>
          </a:xfrm>
        </p:spPr>
        <p:txBody>
          <a:bodyPr rIns="0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286356" y="661060"/>
            <a:ext cx="5375915" cy="387927"/>
          </a:xfrm>
        </p:spPr>
        <p:txBody>
          <a:bodyPr/>
          <a:lstStyle>
            <a:lvl1pPr>
              <a:lnSpc>
                <a:spcPct val="100000"/>
              </a:lnSpc>
              <a:defRPr sz="1000"/>
            </a:lvl1pPr>
            <a:lvl2pPr>
              <a:lnSpc>
                <a:spcPct val="100000"/>
              </a:lnSpc>
              <a:defRPr sz="10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615C06CD-839C-FC4C-913F-8EDF978843EE}" type="slidenum">
              <a:rPr lang="uk-UA" altLang="en-US"/>
              <a:pPr/>
              <a:t>‹#›</a:t>
            </a:fld>
            <a:endParaRPr lang="uk-UA" altLang="en-US" dirty="0"/>
          </a:p>
        </p:txBody>
      </p:sp>
      <p:pic>
        <p:nvPicPr>
          <p:cNvPr id="1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21"/>
          </p:nvPr>
        </p:nvSpPr>
        <p:spPr>
          <a:xfrm>
            <a:off x="540000" y="1548400"/>
            <a:ext cx="5478179" cy="3220368"/>
          </a:xfrm>
        </p:spPr>
        <p:txBody>
          <a:bodyPr/>
          <a:lstStyle>
            <a:lvl1pPr>
              <a:spcAft>
                <a:spcPts val="1200"/>
              </a:spcAft>
              <a:defRPr b="0" i="0">
                <a:latin typeface="+mn-lt"/>
                <a:ea typeface="Hind Medium" charset="0"/>
                <a:cs typeface="Hind Medium" charset="0"/>
              </a:defRPr>
            </a:lvl1pPr>
            <a:lvl2pPr>
              <a:lnSpc>
                <a:spcPct val="114000"/>
              </a:lnSpc>
              <a:defRPr sz="1800">
                <a:latin typeface="+mn-lt"/>
              </a:defRPr>
            </a:lvl2pPr>
            <a:lvl3pPr>
              <a:lnSpc>
                <a:spcPct val="114000"/>
              </a:lnSpc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14000"/>
              </a:lnSpc>
              <a:defRPr sz="1800">
                <a:latin typeface="+mn-lt"/>
              </a:defRPr>
            </a:lvl4pPr>
            <a:lvl5pPr>
              <a:lnSpc>
                <a:spcPct val="114000"/>
              </a:lnSpc>
              <a:defRPr sz="18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800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– Text + large image – Blu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6168855" y="0"/>
            <a:ext cx="6023145" cy="6857999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7" y="567101"/>
            <a:ext cx="5483696" cy="613999"/>
          </a:xfrm>
        </p:spPr>
        <p:txBody>
          <a:bodyPr rIns="0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286356" y="661060"/>
            <a:ext cx="5375915" cy="387927"/>
          </a:xfrm>
        </p:spPr>
        <p:txBody>
          <a:bodyPr/>
          <a:lstStyle>
            <a:lvl1pPr>
              <a:lnSpc>
                <a:spcPct val="100000"/>
              </a:lnSpc>
              <a:defRPr sz="100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defRPr sz="10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C2CDEF37-006E-254D-A210-0434C0C6BB13}" type="slidenum">
              <a:rPr lang="uk-UA" altLang="en-US"/>
              <a:pPr/>
              <a:t>‹#›</a:t>
            </a:fld>
            <a:endParaRPr lang="uk-UA" altLang="en-US" dirty="0"/>
          </a:p>
        </p:txBody>
      </p:sp>
      <p:pic>
        <p:nvPicPr>
          <p:cNvPr id="1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2"/>
          <p:cNvSpPr>
            <a:spLocks noGrp="1"/>
          </p:cNvSpPr>
          <p:nvPr>
            <p:ph idx="22"/>
          </p:nvPr>
        </p:nvSpPr>
        <p:spPr>
          <a:xfrm>
            <a:off x="540000" y="1548400"/>
            <a:ext cx="5478179" cy="3220368"/>
          </a:xfrm>
        </p:spPr>
        <p:txBody>
          <a:bodyPr/>
          <a:lstStyle>
            <a:lvl1pPr>
              <a:spcAft>
                <a:spcPts val="1200"/>
              </a:spcAft>
              <a:defRPr b="0" i="0">
                <a:latin typeface="+mn-lt"/>
                <a:ea typeface="Hind Medium" charset="0"/>
                <a:cs typeface="Hind Medium" charset="0"/>
              </a:defRPr>
            </a:lvl1pPr>
            <a:lvl2pPr>
              <a:lnSpc>
                <a:spcPct val="114000"/>
              </a:lnSpc>
              <a:defRPr sz="1800">
                <a:latin typeface="+mn-lt"/>
              </a:defRPr>
            </a:lvl2pPr>
            <a:lvl3pPr>
              <a:lnSpc>
                <a:spcPct val="114000"/>
              </a:lnSpc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14000"/>
              </a:lnSpc>
              <a:defRPr sz="1800">
                <a:latin typeface="+mn-lt"/>
              </a:defRPr>
            </a:lvl4pPr>
            <a:lvl5pPr>
              <a:lnSpc>
                <a:spcPct val="114000"/>
              </a:lnSpc>
              <a:defRPr sz="18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714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– Text + graph – Blu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169025" y="0"/>
            <a:ext cx="602297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7" y="567101"/>
            <a:ext cx="5470728" cy="525099"/>
          </a:xfrm>
        </p:spPr>
        <p:txBody>
          <a:bodyPr rIns="0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6286356" y="662400"/>
            <a:ext cx="5517717" cy="544698"/>
          </a:xfrm>
        </p:spPr>
        <p:txBody>
          <a:bodyPr/>
          <a:lstStyle>
            <a:lvl1pPr>
              <a:defRPr sz="1000">
                <a:solidFill>
                  <a:schemeClr val="tx2"/>
                </a:solidFill>
              </a:defRPr>
            </a:lvl1pPr>
            <a:lvl2pPr>
              <a:defRPr sz="1000" b="0" i="0">
                <a:latin typeface="Hind Medium" charset="0"/>
                <a:ea typeface="Hind Medium" charset="0"/>
                <a:cs typeface="Hind Medium" charset="0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tabLst/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/>
          <p:cNvSpPr>
            <a:spLocks noGrp="1"/>
          </p:cNvSpPr>
          <p:nvPr>
            <p:ph idx="21"/>
          </p:nvPr>
        </p:nvSpPr>
        <p:spPr>
          <a:xfrm>
            <a:off x="540000" y="1548400"/>
            <a:ext cx="5478179" cy="3220368"/>
          </a:xfrm>
        </p:spPr>
        <p:txBody>
          <a:bodyPr/>
          <a:lstStyle>
            <a:lvl1pPr>
              <a:spcAft>
                <a:spcPts val="1200"/>
              </a:spcAft>
              <a:defRPr b="0" i="0">
                <a:latin typeface="+mn-lt"/>
                <a:ea typeface="Hind Medium" charset="0"/>
                <a:cs typeface="Hind Medium" charset="0"/>
              </a:defRPr>
            </a:lvl1pPr>
            <a:lvl2pPr>
              <a:lnSpc>
                <a:spcPct val="114000"/>
              </a:lnSpc>
              <a:defRPr sz="1800">
                <a:latin typeface="+mn-lt"/>
              </a:defRPr>
            </a:lvl2pPr>
            <a:lvl3pPr>
              <a:lnSpc>
                <a:spcPct val="114000"/>
              </a:lnSpc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14000"/>
              </a:lnSpc>
              <a:defRPr sz="1800">
                <a:latin typeface="+mn-lt"/>
              </a:defRPr>
            </a:lvl4pPr>
            <a:lvl5pPr>
              <a:lnSpc>
                <a:spcPct val="114000"/>
              </a:lnSpc>
              <a:defRPr sz="18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509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– Text only – Blu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540001" y="2081800"/>
            <a:ext cx="2656004" cy="3062528"/>
          </a:xfrm>
        </p:spPr>
        <p:txBody>
          <a:bodyPr/>
          <a:lstStyle>
            <a:lvl1pPr>
              <a:lnSpc>
                <a:spcPct val="115000"/>
              </a:lnSpc>
              <a:spcAft>
                <a:spcPts val="0"/>
              </a:spcAft>
              <a:defRPr sz="1600">
                <a:latin typeface="+mn-lt"/>
              </a:defRPr>
            </a:lvl1pPr>
            <a:lvl2pPr>
              <a:lnSpc>
                <a:spcPct val="115000"/>
              </a:lnSpc>
              <a:spcAft>
                <a:spcPts val="1000"/>
              </a:spcAft>
              <a:defRPr sz="1600" b="0" i="0">
                <a:latin typeface="Hind Medium" charset="0"/>
                <a:ea typeface="Hind Medium" charset="0"/>
                <a:cs typeface="Hind Medium" charset="0"/>
              </a:defRPr>
            </a:lvl2pPr>
            <a:lvl3pPr marL="158400" indent="-158400">
              <a:lnSpc>
                <a:spcPct val="115000"/>
              </a:lnSpc>
              <a:spcAft>
                <a:spcPts val="1200"/>
              </a:spcAft>
              <a:buSzPct val="90000"/>
              <a:buFont typeface=".AppleSystemUIFont" charset="-120"/>
              <a:buChar char="–"/>
              <a:defRPr sz="1500">
                <a:latin typeface="+mn-lt"/>
              </a:defRPr>
            </a:lvl3pPr>
            <a:lvl4pPr marL="158400" indent="-158400">
              <a:lnSpc>
                <a:spcPct val="115000"/>
              </a:lnSpc>
              <a:tabLst/>
              <a:defRPr sz="1500">
                <a:latin typeface="+mn-lt"/>
              </a:defRPr>
            </a:lvl4pPr>
            <a:lvl5pPr marL="158400" indent="-158400">
              <a:lnSpc>
                <a:spcPct val="115000"/>
              </a:lnSpc>
              <a:tabLst/>
              <a:defRPr sz="15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8"/>
          </p:nvPr>
        </p:nvSpPr>
        <p:spPr>
          <a:xfrm>
            <a:off x="3359178" y="2081800"/>
            <a:ext cx="2656800" cy="3062528"/>
          </a:xfrm>
        </p:spPr>
        <p:txBody>
          <a:bodyPr/>
          <a:lstStyle>
            <a:lvl1pPr>
              <a:lnSpc>
                <a:spcPct val="115000"/>
              </a:lnSpc>
              <a:spcAft>
                <a:spcPts val="0"/>
              </a:spcAft>
              <a:defRPr sz="1600">
                <a:latin typeface="+mn-lt"/>
              </a:defRPr>
            </a:lvl1pPr>
            <a:lvl2pPr>
              <a:lnSpc>
                <a:spcPct val="115000"/>
              </a:lnSpc>
              <a:spcAft>
                <a:spcPts val="1000"/>
              </a:spcAft>
              <a:defRPr sz="1600" b="0" i="0">
                <a:latin typeface="Hind Medium" charset="0"/>
                <a:ea typeface="Hind Medium" charset="0"/>
                <a:cs typeface="Hind Medium" charset="0"/>
              </a:defRPr>
            </a:lvl2pPr>
            <a:lvl3pPr marL="158400" indent="-158400">
              <a:lnSpc>
                <a:spcPct val="115000"/>
              </a:lnSpc>
              <a:spcAft>
                <a:spcPts val="1200"/>
              </a:spcAft>
              <a:buSzPct val="90000"/>
              <a:buFont typeface=".AppleSystemUIFont" charset="-120"/>
              <a:buChar char="–"/>
              <a:defRPr sz="1500">
                <a:latin typeface="+mn-lt"/>
              </a:defRPr>
            </a:lvl3pPr>
            <a:lvl4pPr marL="158400" indent="-158400">
              <a:lnSpc>
                <a:spcPct val="115000"/>
              </a:lnSpc>
              <a:tabLst/>
              <a:defRPr sz="1500">
                <a:latin typeface="+mn-lt"/>
              </a:defRPr>
            </a:lvl4pPr>
            <a:lvl5pPr marL="158400" indent="-158400">
              <a:lnSpc>
                <a:spcPct val="115000"/>
              </a:lnSpc>
              <a:tabLst/>
              <a:defRPr sz="15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9"/>
          </p:nvPr>
        </p:nvSpPr>
        <p:spPr>
          <a:xfrm>
            <a:off x="6178356" y="2081800"/>
            <a:ext cx="2656800" cy="3062528"/>
          </a:xfrm>
        </p:spPr>
        <p:txBody>
          <a:bodyPr/>
          <a:lstStyle>
            <a:lvl1pPr>
              <a:lnSpc>
                <a:spcPct val="115000"/>
              </a:lnSpc>
              <a:spcAft>
                <a:spcPts val="0"/>
              </a:spcAft>
              <a:defRPr sz="1600">
                <a:latin typeface="+mn-lt"/>
              </a:defRPr>
            </a:lvl1pPr>
            <a:lvl2pPr>
              <a:lnSpc>
                <a:spcPct val="115000"/>
              </a:lnSpc>
              <a:spcAft>
                <a:spcPts val="1000"/>
              </a:spcAft>
              <a:defRPr sz="1600" b="0" i="0">
                <a:latin typeface="Hind Medium" charset="0"/>
                <a:ea typeface="Hind Medium" charset="0"/>
                <a:cs typeface="Hind Medium" charset="0"/>
              </a:defRPr>
            </a:lvl2pPr>
            <a:lvl3pPr marL="158400" indent="-158400">
              <a:lnSpc>
                <a:spcPct val="115000"/>
              </a:lnSpc>
              <a:spcAft>
                <a:spcPts val="1200"/>
              </a:spcAft>
              <a:buSzPct val="90000"/>
              <a:buFont typeface=".AppleSystemUIFont" charset="-120"/>
              <a:buChar char="–"/>
              <a:defRPr sz="1500">
                <a:latin typeface="+mn-lt"/>
              </a:defRPr>
            </a:lvl3pPr>
            <a:lvl4pPr marL="158400" indent="-158400">
              <a:lnSpc>
                <a:spcPct val="115000"/>
              </a:lnSpc>
              <a:tabLst/>
              <a:defRPr sz="1500">
                <a:latin typeface="+mn-lt"/>
              </a:defRPr>
            </a:lvl4pPr>
            <a:lvl5pPr marL="158400" indent="-158400">
              <a:lnSpc>
                <a:spcPct val="115000"/>
              </a:lnSpc>
              <a:tabLst/>
              <a:defRPr sz="15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20"/>
          </p:nvPr>
        </p:nvSpPr>
        <p:spPr>
          <a:xfrm>
            <a:off x="8997535" y="2081800"/>
            <a:ext cx="2656800" cy="3062528"/>
          </a:xfrm>
        </p:spPr>
        <p:txBody>
          <a:bodyPr/>
          <a:lstStyle>
            <a:lvl1pPr>
              <a:lnSpc>
                <a:spcPct val="115000"/>
              </a:lnSpc>
              <a:spcAft>
                <a:spcPts val="0"/>
              </a:spcAft>
              <a:defRPr sz="1600">
                <a:latin typeface="+mn-lt"/>
              </a:defRPr>
            </a:lvl1pPr>
            <a:lvl2pPr>
              <a:lnSpc>
                <a:spcPct val="115000"/>
              </a:lnSpc>
              <a:spcAft>
                <a:spcPts val="1000"/>
              </a:spcAft>
              <a:defRPr sz="1600" b="0" i="0">
                <a:latin typeface="Hind Medium" charset="0"/>
                <a:ea typeface="Hind Medium" charset="0"/>
                <a:cs typeface="Hind Medium" charset="0"/>
              </a:defRPr>
            </a:lvl2pPr>
            <a:lvl3pPr marL="158400" indent="-158400">
              <a:lnSpc>
                <a:spcPct val="115000"/>
              </a:lnSpc>
              <a:spcAft>
                <a:spcPts val="1200"/>
              </a:spcAft>
              <a:buSzPct val="90000"/>
              <a:buFont typeface=".AppleSystemUIFont" charset="-120"/>
              <a:buChar char="–"/>
              <a:defRPr sz="1500">
                <a:latin typeface="+mn-lt"/>
              </a:defRPr>
            </a:lvl3pPr>
            <a:lvl4pPr marL="158400" indent="-158400">
              <a:lnSpc>
                <a:spcPct val="115000"/>
              </a:lnSpc>
              <a:tabLst/>
              <a:defRPr sz="1500">
                <a:latin typeface="+mn-lt"/>
              </a:defRPr>
            </a:lvl4pPr>
            <a:lvl5pPr marL="158400" indent="-158400">
              <a:lnSpc>
                <a:spcPct val="115000"/>
              </a:lnSpc>
              <a:tabLst/>
              <a:defRPr sz="15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091BCFBB-AFFC-2C42-9CC9-3851C53B95FB}" type="slidenum">
              <a:rPr lang="uk-UA" altLang="en-US"/>
              <a:pPr/>
              <a:t>‹#›</a:t>
            </a:fld>
            <a:endParaRPr lang="uk-UA" alt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41338" y="566738"/>
            <a:ext cx="11109600" cy="783035"/>
          </a:xfrm>
          <a:prstGeom prst="rect">
            <a:avLst/>
          </a:prstGeom>
        </p:spPr>
        <p:txBody>
          <a:bodyPr vert="horz" wrap="square" lIns="0" tIns="0" rIns="172800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11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49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– Chart – Blu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1"/>
            <a:ext cx="11121296" cy="613999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33249" y="1774405"/>
            <a:ext cx="2662877" cy="3666146"/>
          </a:xfrm>
          <a:solidFill>
            <a:srgbClr val="FFFFFF"/>
          </a:solidFill>
        </p:spPr>
        <p:txBody>
          <a:bodyPr tIns="864000"/>
          <a:lstStyle>
            <a:lvl1pPr algn="ctr">
              <a:lnSpc>
                <a:spcPct val="115000"/>
              </a:lnSpc>
              <a:spcAft>
                <a:spcPts val="3200"/>
              </a:spcAft>
              <a:defRPr sz="3600" spc="0">
                <a:solidFill>
                  <a:schemeClr val="tx2"/>
                </a:solidFill>
                <a:latin typeface="+mn-lt"/>
              </a:defRPr>
            </a:lvl1pPr>
            <a:lvl2pPr algn="ctr">
              <a:lnSpc>
                <a:spcPct val="115000"/>
              </a:lnSpc>
              <a:defRPr sz="1800" spc="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355298" y="1774405"/>
            <a:ext cx="2662877" cy="3666146"/>
          </a:xfrm>
          <a:solidFill>
            <a:srgbClr val="FFFFFF"/>
          </a:solidFill>
        </p:spPr>
        <p:txBody>
          <a:bodyPr tIns="864000"/>
          <a:lstStyle>
            <a:lvl1pPr algn="ctr">
              <a:lnSpc>
                <a:spcPct val="115000"/>
              </a:lnSpc>
              <a:spcAft>
                <a:spcPts val="3200"/>
              </a:spcAft>
              <a:defRPr sz="3600" spc="0">
                <a:solidFill>
                  <a:schemeClr val="tx2"/>
                </a:solidFill>
                <a:latin typeface="+mn-lt"/>
              </a:defRPr>
            </a:lvl1pPr>
            <a:lvl2pPr algn="ctr">
              <a:lnSpc>
                <a:spcPct val="115000"/>
              </a:lnSpc>
              <a:defRPr sz="1800" spc="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177347" y="1774405"/>
            <a:ext cx="2662877" cy="3666146"/>
          </a:xfrm>
          <a:solidFill>
            <a:schemeClr val="accent2"/>
          </a:solidFill>
        </p:spPr>
        <p:txBody>
          <a:bodyPr tIns="864000"/>
          <a:lstStyle>
            <a:lvl1pPr algn="ctr">
              <a:lnSpc>
                <a:spcPct val="115000"/>
              </a:lnSpc>
              <a:spcAft>
                <a:spcPts val="3200"/>
              </a:spcAft>
              <a:defRPr sz="3600" spc="0">
                <a:solidFill>
                  <a:srgbClr val="FFFFFF"/>
                </a:solidFill>
                <a:latin typeface="+mn-lt"/>
              </a:defRPr>
            </a:lvl1pPr>
            <a:lvl2pPr algn="ctr">
              <a:lnSpc>
                <a:spcPct val="115000"/>
              </a:lnSpc>
              <a:defRPr sz="1800" spc="0">
                <a:solidFill>
                  <a:srgbClr val="FFFFFF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8999395" y="1774405"/>
            <a:ext cx="2662877" cy="3666146"/>
          </a:xfrm>
          <a:solidFill>
            <a:srgbClr val="FFFFFF"/>
          </a:solidFill>
        </p:spPr>
        <p:txBody>
          <a:bodyPr tIns="864000"/>
          <a:lstStyle>
            <a:lvl1pPr algn="ctr">
              <a:lnSpc>
                <a:spcPct val="115000"/>
              </a:lnSpc>
              <a:spcAft>
                <a:spcPts val="3200"/>
              </a:spcAft>
              <a:defRPr sz="3600" spc="0">
                <a:solidFill>
                  <a:schemeClr val="tx2"/>
                </a:solidFill>
                <a:latin typeface="+mn-lt"/>
              </a:defRPr>
            </a:lvl1pPr>
            <a:lvl2pPr algn="ctr">
              <a:lnSpc>
                <a:spcPct val="115000"/>
              </a:lnSpc>
              <a:defRPr sz="1800" spc="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82834A66-9ED4-4C45-923A-E517812884FA}" type="slidenum">
              <a:rPr lang="uk-UA" altLang="en-US"/>
              <a:pPr/>
              <a:t>‹#›</a:t>
            </a:fld>
            <a:endParaRPr lang="uk-UA" altLang="en-US" dirty="0"/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054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/statement – Putty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842400" y="525600"/>
            <a:ext cx="10508400" cy="5572800"/>
          </a:xfrm>
        </p:spPr>
        <p:txBody>
          <a:bodyPr anchor="ctr"/>
          <a:lstStyle>
            <a:lvl1pPr algn="ctr">
              <a:lnSpc>
                <a:spcPct val="110000"/>
              </a:lnSpc>
              <a:spcAft>
                <a:spcPts val="2000"/>
              </a:spcAft>
              <a:defRPr sz="3600" b="0" i="0" spc="50" baseline="0">
                <a:solidFill>
                  <a:schemeClr val="tx1"/>
                </a:solidFill>
                <a:latin typeface="+mn-lt"/>
                <a:ea typeface="Hind Medium" charset="0"/>
                <a:cs typeface="Hind Medium" charset="0"/>
              </a:defRPr>
            </a:lvl1pPr>
            <a:lvl2pPr algn="ctr">
              <a:lnSpc>
                <a:spcPct val="110000"/>
              </a:lnSpc>
              <a:defRPr b="0" i="0">
                <a:solidFill>
                  <a:schemeClr val="tx1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>
              <a:spcAft>
                <a:spcPts val="1500"/>
              </a:spcAft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79123C2-1881-0343-8E3B-58B10FD51CF2}" type="slidenum">
              <a:rPr lang="uk-UA" altLang="en-US"/>
              <a:pPr/>
              <a:t>‹#›</a:t>
            </a:fld>
            <a:endParaRPr lang="uk-UA" altLang="en-US" dirty="0"/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016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– Text + content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1"/>
            <a:ext cx="11121296" cy="537799"/>
          </a:xfrm>
        </p:spPr>
        <p:txBody>
          <a:bodyPr rIns="0"/>
          <a:lstStyle>
            <a:lvl1pPr>
              <a:defRPr sz="30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9E1E4A-834C-074E-9FF0-961A1F8067B6}" type="slidenum">
              <a:rPr lang="en-GB" altLang="en-US" noProof="0" smtClean="0"/>
              <a:pPr/>
              <a:t>‹#›</a:t>
            </a:fld>
            <a:endParaRPr lang="en-GB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94773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785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– Green templa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0358438" y="6246813"/>
            <a:ext cx="1519237" cy="1238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r>
              <a:rPr lang="en-GB" altLang="en-US" sz="800" dirty="0">
                <a:solidFill>
                  <a:srgbClr val="EEF2EC"/>
                </a:solidFill>
              </a:rPr>
              <a:t>Internet Society © 1992–2016</a:t>
            </a:r>
          </a:p>
        </p:txBody>
      </p:sp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813" y="2970213"/>
            <a:ext cx="17287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3355853"/>
            <a:ext cx="11109600" cy="456728"/>
          </a:xfrm>
          <a:prstGeom prst="rect">
            <a:avLst/>
          </a:prstGeom>
        </p:spPr>
        <p:txBody>
          <a:bodyPr wrap="square" rIns="1728000">
            <a:spAutoFit/>
          </a:bodyPr>
          <a:lstStyle>
            <a:lvl1pPr>
              <a:defRPr lang="en-GB" sz="28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2856637"/>
            <a:ext cx="11109600" cy="536750"/>
          </a:xfrm>
        </p:spPr>
        <p:txBody>
          <a:bodyPr/>
          <a:lstStyle>
            <a:lvl1pPr algn="l">
              <a:lnSpc>
                <a:spcPct val="109000"/>
              </a:lnSpc>
              <a:defRPr sz="3200">
                <a:solidFill>
                  <a:srgbClr val="EEF2E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40000" y="5605544"/>
            <a:ext cx="4097551" cy="9021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2pPr>
            <a:lvl3pPr marL="0" indent="0">
              <a:lnSpc>
                <a:spcPct val="117000"/>
              </a:lnSpc>
              <a:buNone/>
              <a:defRPr sz="1500"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40000" y="573969"/>
            <a:ext cx="4097551" cy="27007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  <a:latin typeface="+mn-lt"/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2pPr>
            <a:lvl3pPr marL="0" indent="0">
              <a:lnSpc>
                <a:spcPct val="117000"/>
              </a:lnSpc>
              <a:buNone/>
              <a:defRPr sz="1500"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133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subsection divi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4279119"/>
            <a:ext cx="5715734" cy="805092"/>
          </a:xfrm>
        </p:spPr>
        <p:txBody>
          <a:bodyPr wrap="square">
            <a:spAutoFit/>
          </a:bodyPr>
          <a:lstStyle>
            <a:lvl1pPr>
              <a:defRPr lang="en-GB" sz="2400" dirty="0">
                <a:solidFill>
                  <a:srgbClr val="EEF2EC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2461259"/>
            <a:ext cx="11127883" cy="768224"/>
          </a:xfrm>
        </p:spPr>
        <p:txBody>
          <a:bodyPr/>
          <a:lstStyle>
            <a:lvl1pPr algn="l">
              <a:lnSpc>
                <a:spcPct val="104000"/>
              </a:lnSpc>
              <a:defRPr sz="4800">
                <a:solidFill>
                  <a:srgbClr val="EEF2E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4B8AB820-61DF-364A-B4AF-D19149734C14}" type="slidenum">
              <a:rPr lang="uk-UA" altLang="en-US"/>
              <a:pPr/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76123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subsection divi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4279119"/>
            <a:ext cx="5715734" cy="805092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en-GB" sz="2400" dirty="0">
                <a:solidFill>
                  <a:srgbClr val="EEF2EC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GB" dirty="0" smtClean="0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2461259"/>
            <a:ext cx="11127883" cy="768224"/>
          </a:xfrm>
        </p:spPr>
        <p:txBody>
          <a:bodyPr/>
          <a:lstStyle>
            <a:lvl1pPr algn="l">
              <a:lnSpc>
                <a:spcPct val="104000"/>
              </a:lnSpc>
              <a:defRPr sz="4800">
                <a:solidFill>
                  <a:srgbClr val="EEF2E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9F35CCC7-CB4F-5542-883B-77CD96CEB14D}" type="slidenum">
              <a:rPr lang="uk-UA" altLang="en-US"/>
              <a:pPr/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112036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 subsection divi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4279119"/>
            <a:ext cx="5715734" cy="805092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en-GB" sz="2400" dirty="0">
                <a:solidFill>
                  <a:srgbClr val="EEF2EC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GB" smtClean="0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2461259"/>
            <a:ext cx="11127883" cy="768224"/>
          </a:xfrm>
        </p:spPr>
        <p:txBody>
          <a:bodyPr/>
          <a:lstStyle>
            <a:lvl1pPr algn="l">
              <a:lnSpc>
                <a:spcPct val="104000"/>
              </a:lnSpc>
              <a:defRPr sz="4800">
                <a:solidFill>
                  <a:srgbClr val="EEF2E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6B0B0632-44AB-E64F-9964-F97E8E40AC00}" type="slidenum">
              <a:rPr lang="uk-UA" altLang="en-US"/>
              <a:pPr/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78719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subsection divi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4279119"/>
            <a:ext cx="5715734" cy="805092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en-GB" sz="2400" dirty="0">
                <a:solidFill>
                  <a:schemeClr val="accent4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GB" smtClean="0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2461259"/>
            <a:ext cx="11127883" cy="768224"/>
          </a:xfrm>
        </p:spPr>
        <p:txBody>
          <a:bodyPr/>
          <a:lstStyle>
            <a:lvl1pPr algn="l">
              <a:lnSpc>
                <a:spcPct val="104000"/>
              </a:lnSpc>
              <a:defRPr sz="480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FBE988-4F8A-A847-85FA-7FDCA1891FAC}" type="slidenum">
              <a:rPr lang="uk-UA" altLang="en-US"/>
              <a:pPr/>
              <a:t>‹#›</a:t>
            </a:fld>
            <a:endParaRPr lang="uk-UA" alt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367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/statement – Green templat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33250" y="525600"/>
            <a:ext cx="11129022" cy="55728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10000"/>
              </a:lnSpc>
              <a:spcAft>
                <a:spcPts val="2000"/>
              </a:spcAft>
              <a:defRPr sz="3600" b="0" i="0" spc="50" baseline="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algn="ctr">
              <a:lnSpc>
                <a:spcPct val="110000"/>
              </a:lnSpc>
              <a:defRPr b="0" i="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>
              <a:spcAft>
                <a:spcPts val="1500"/>
              </a:spcAft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GB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38A562FF-9E0C-6A44-94FA-5EFAAB105799}" type="slidenum">
              <a:rPr lang="uk-UA" altLang="en-US"/>
              <a:pPr/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134984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/statem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250" y="952107"/>
            <a:ext cx="11129022" cy="4845378"/>
          </a:xfrm>
        </p:spPr>
        <p:txBody>
          <a:bodyPr rIns="0" anchor="ctr">
            <a:noAutofit/>
          </a:bodyPr>
          <a:lstStyle>
            <a:lvl1pPr algn="ctr">
              <a:lnSpc>
                <a:spcPct val="104000"/>
              </a:lnSpc>
              <a:defRPr sz="4800" spc="2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</a:t>
            </a:r>
            <a:r>
              <a:rPr lang="en-US" dirty="0" smtClean="0"/>
              <a:t>to edit Master title style</a:t>
            </a:r>
            <a:endParaRPr lang="en-GB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9AAABE4F-E323-754C-9DC3-2E4BB4EF58F9}" type="slidenum">
              <a:rPr lang="uk-UA" altLang="en-US"/>
              <a:pPr/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83250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– Green templa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65"/>
          <p:cNvSpPr txBox="1">
            <a:spLocks/>
          </p:cNvSpPr>
          <p:nvPr userDrawn="1"/>
        </p:nvSpPr>
        <p:spPr>
          <a:xfrm>
            <a:off x="6173788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Visit us at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 smtClean="0"/>
              <a:t>www.internetsociety.org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Follow us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@internetsociety</a:t>
            </a:r>
            <a:endParaRPr lang="en-GB" dirty="0"/>
          </a:p>
        </p:txBody>
      </p:sp>
      <p:sp>
        <p:nvSpPr>
          <p:cNvPr id="5" name="Text Placeholder 7"/>
          <p:cNvSpPr txBox="1">
            <a:spLocks/>
          </p:cNvSpPr>
          <p:nvPr userDrawn="1"/>
        </p:nvSpPr>
        <p:spPr>
          <a:xfrm>
            <a:off x="8056563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Galerie Jean-Malbuisson 15, </a:t>
            </a:r>
            <a:br>
              <a:rPr lang="en-GB" dirty="0" smtClean="0"/>
            </a:br>
            <a:r>
              <a:rPr lang="en-GB" dirty="0" smtClean="0"/>
              <a:t>CH-1204 Geneva, </a:t>
            </a:r>
            <a:br>
              <a:rPr lang="en-GB" dirty="0" smtClean="0"/>
            </a:br>
            <a:r>
              <a:rPr lang="en-GB" dirty="0" smtClean="0"/>
              <a:t>Switzerland.</a:t>
            </a:r>
            <a:br>
              <a:rPr lang="en-GB" dirty="0" smtClean="0"/>
            </a:br>
            <a:r>
              <a:rPr lang="en-GB" dirty="0" smtClean="0"/>
              <a:t>+41 22 807 1444</a:t>
            </a:r>
          </a:p>
          <a:p>
            <a:pPr fontAlgn="auto">
              <a:spcAft>
                <a:spcPts val="0"/>
              </a:spcAft>
              <a:defRPr/>
            </a:pPr>
            <a:endParaRPr lang="en-GB" dirty="0" smtClean="0"/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" name="Text Placeholder 8"/>
          <p:cNvSpPr txBox="1">
            <a:spLocks/>
          </p:cNvSpPr>
          <p:nvPr userDrawn="1"/>
        </p:nvSpPr>
        <p:spPr>
          <a:xfrm>
            <a:off x="9932988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dirty="0" smtClean="0"/>
              <a:t>1775 Wiehle Avenue, </a:t>
            </a:r>
            <a:br>
              <a:rPr lang="de-DE" dirty="0" smtClean="0"/>
            </a:br>
            <a:r>
              <a:rPr lang="de-DE" dirty="0" smtClean="0"/>
              <a:t>Suite 201, Reston, VA </a:t>
            </a:r>
            <a:br>
              <a:rPr lang="de-DE" dirty="0" smtClean="0"/>
            </a:br>
            <a:r>
              <a:rPr lang="de-DE" dirty="0" smtClean="0"/>
              <a:t>20190-5108 USA. </a:t>
            </a:r>
            <a:br>
              <a:rPr lang="de-DE" dirty="0" smtClean="0"/>
            </a:br>
            <a:r>
              <a:rPr lang="de-DE" dirty="0" smtClean="0"/>
              <a:t>+1 703 439 2120</a:t>
            </a:r>
          </a:p>
          <a:p>
            <a:pPr fontAlgn="auto">
              <a:spcAft>
                <a:spcPts val="0"/>
              </a:spcAft>
              <a:defRPr/>
            </a:pPr>
            <a:endParaRPr lang="de-DE" dirty="0" smtClean="0"/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Title 4"/>
          <p:cNvSpPr txBox="1">
            <a:spLocks/>
          </p:cNvSpPr>
          <p:nvPr userDrawn="1"/>
        </p:nvSpPr>
        <p:spPr>
          <a:xfrm>
            <a:off x="540000" y="2281238"/>
            <a:ext cx="9001125" cy="10064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914400" rtl="0" eaLnBrk="1" latinLnBrk="0" hangingPunct="1">
              <a:lnSpc>
                <a:spcPct val="109000"/>
              </a:lnSpc>
              <a:spcBef>
                <a:spcPct val="0"/>
              </a:spcBef>
              <a:buNone/>
              <a:defRPr sz="6000" kern="1200" spc="2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Thank you.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40000" y="4351780"/>
            <a:ext cx="4097551" cy="9021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chemeClr val="bg1"/>
                </a:solidFill>
              </a:defRPr>
            </a:lvl2pPr>
            <a:lvl3pPr marL="0" indent="0">
              <a:lnSpc>
                <a:spcPct val="117000"/>
              </a:lnSpc>
              <a:buNone/>
              <a:defRPr sz="1500"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938626C2-145F-DB41-8654-1777F0E9F2FB}" type="slidenum">
              <a:rPr lang="uk-UA" altLang="en-US"/>
              <a:pPr/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111453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t involved – Green templa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65"/>
          <p:cNvSpPr txBox="1">
            <a:spLocks/>
          </p:cNvSpPr>
          <p:nvPr userDrawn="1"/>
        </p:nvSpPr>
        <p:spPr>
          <a:xfrm>
            <a:off x="6173788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Visit us at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 smtClean="0"/>
              <a:t>www.internetsociety.org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Follow us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@internetsociety</a:t>
            </a:r>
            <a:endParaRPr lang="en-GB" dirty="0"/>
          </a:p>
        </p:txBody>
      </p:sp>
      <p:sp>
        <p:nvSpPr>
          <p:cNvPr id="5" name="Text Placeholder 7"/>
          <p:cNvSpPr txBox="1">
            <a:spLocks/>
          </p:cNvSpPr>
          <p:nvPr userDrawn="1"/>
        </p:nvSpPr>
        <p:spPr>
          <a:xfrm>
            <a:off x="8056563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Galerie Jean-Malbuisson 15, </a:t>
            </a:r>
            <a:br>
              <a:rPr lang="en-GB" dirty="0" smtClean="0"/>
            </a:br>
            <a:r>
              <a:rPr lang="en-GB" dirty="0" smtClean="0"/>
              <a:t>CH-1204 Geneva, </a:t>
            </a:r>
            <a:br>
              <a:rPr lang="en-GB" dirty="0" smtClean="0"/>
            </a:br>
            <a:r>
              <a:rPr lang="en-GB" dirty="0" smtClean="0"/>
              <a:t>Switzerland.</a:t>
            </a:r>
            <a:br>
              <a:rPr lang="en-GB" dirty="0" smtClean="0"/>
            </a:br>
            <a:r>
              <a:rPr lang="en-GB" dirty="0" smtClean="0"/>
              <a:t>+41 22 807 1444</a:t>
            </a:r>
          </a:p>
          <a:p>
            <a:pPr fontAlgn="auto">
              <a:spcAft>
                <a:spcPts val="0"/>
              </a:spcAft>
              <a:defRPr/>
            </a:pPr>
            <a:endParaRPr lang="en-GB" dirty="0" smtClean="0"/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" name="Text Placeholder 8"/>
          <p:cNvSpPr txBox="1">
            <a:spLocks/>
          </p:cNvSpPr>
          <p:nvPr userDrawn="1"/>
        </p:nvSpPr>
        <p:spPr>
          <a:xfrm>
            <a:off x="9932988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dirty="0" smtClean="0"/>
              <a:t>1775 Wiehle Avenue, </a:t>
            </a:r>
            <a:br>
              <a:rPr lang="de-DE" dirty="0" smtClean="0"/>
            </a:br>
            <a:r>
              <a:rPr lang="de-DE" dirty="0" smtClean="0"/>
              <a:t>Suite 201, Reston, VA </a:t>
            </a:r>
            <a:br>
              <a:rPr lang="de-DE" dirty="0" smtClean="0"/>
            </a:br>
            <a:r>
              <a:rPr lang="de-DE" dirty="0" smtClean="0"/>
              <a:t>20190-5108 USA. </a:t>
            </a:r>
            <a:br>
              <a:rPr lang="de-DE" dirty="0" smtClean="0"/>
            </a:br>
            <a:r>
              <a:rPr lang="de-DE" dirty="0" smtClean="0"/>
              <a:t>+1 703 439 2120</a:t>
            </a:r>
          </a:p>
          <a:p>
            <a:pPr fontAlgn="auto">
              <a:spcAft>
                <a:spcPts val="0"/>
              </a:spcAft>
              <a:defRPr/>
            </a:pPr>
            <a:endParaRPr lang="de-DE" dirty="0" smtClean="0"/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Title 4"/>
          <p:cNvSpPr txBox="1">
            <a:spLocks/>
          </p:cNvSpPr>
          <p:nvPr userDrawn="1"/>
        </p:nvSpPr>
        <p:spPr>
          <a:xfrm>
            <a:off x="540000" y="2281238"/>
            <a:ext cx="9001125" cy="10064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914400" rtl="0" eaLnBrk="1" latinLnBrk="0" hangingPunct="1">
              <a:lnSpc>
                <a:spcPct val="109000"/>
              </a:lnSpc>
              <a:spcBef>
                <a:spcPct val="0"/>
              </a:spcBef>
              <a:buNone/>
              <a:defRPr sz="6000" kern="1200" spc="2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Get involved.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40000" y="4351780"/>
            <a:ext cx="4097551" cy="9021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chemeClr val="bg1"/>
                </a:solidFill>
              </a:defRPr>
            </a:lvl2pPr>
            <a:lvl3pPr marL="0" indent="0">
              <a:lnSpc>
                <a:spcPct val="117000"/>
              </a:lnSpc>
              <a:buNone/>
              <a:defRPr sz="1500"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C54E8D6B-F017-D744-B01E-3BF4A1060F5E}" type="slidenum">
              <a:rPr lang="uk-UA" altLang="en-US"/>
              <a:pPr/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161638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– Text only – Green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1"/>
            <a:ext cx="11121296" cy="53779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E6D84CED-884A-CE4A-BD8A-D28B96D1098D}" type="slidenum">
              <a:rPr lang="uk-UA" altLang="en-US"/>
              <a:pPr/>
              <a:t>‹#›</a:t>
            </a:fld>
            <a:endParaRPr lang="uk-UA" altLang="en-US" dirty="0"/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21"/>
          </p:nvPr>
        </p:nvSpPr>
        <p:spPr>
          <a:xfrm>
            <a:off x="540000" y="1548400"/>
            <a:ext cx="11121775" cy="322036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 b="0" i="0">
                <a:latin typeface="Hind Medium" charset="0"/>
                <a:ea typeface="Hind Medium" charset="0"/>
                <a:cs typeface="Hind Medium" charset="0"/>
              </a:defRPr>
            </a:lvl1pPr>
            <a:lvl2pPr marL="0" marR="0" indent="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.AppleSystemUIFont" charset="0"/>
              <a:buNone/>
              <a:tabLst/>
              <a:defRPr sz="1800"/>
            </a:lvl2pPr>
            <a:lvl3pPr marL="270000" marR="0" indent="-27000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Pct val="72000"/>
              <a:buFont typeface=".AppleSystemUIFont" charset="0"/>
              <a:buChar char="—"/>
              <a:tabLst/>
              <a:defRPr sz="1800"/>
            </a:lvl3pPr>
            <a:lvl4pPr marL="556650" marR="0" indent="-233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.AppleSystemUIFont" charset="0"/>
              <a:buChar char="–"/>
              <a:tabLst/>
              <a:defRPr sz="1800"/>
            </a:lvl4pPr>
            <a:lvl5pPr marL="772650" marR="0" indent="-197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ClrTx/>
              <a:buSzPct val="75000"/>
              <a:buFont typeface="Arial" charset="0"/>
              <a:buChar char="•"/>
              <a:tabLst/>
              <a:defRPr sz="1800"/>
            </a:lvl5pPr>
          </a:lstStyle>
          <a:p>
            <a:pPr marL="0" marR="0" lvl="0" indent="0" algn="l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0" u="none" strike="noStrike" kern="1200" cap="none" spc="20" normalizeH="0" baseline="0" noProof="0" dirty="0" smtClean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Hind Light"/>
                <a:ea typeface="Hind Medium" charset="0"/>
                <a:cs typeface="Hind Medium" charset="0"/>
              </a:rPr>
              <a:t>Click to edit Master text styles</a:t>
            </a:r>
          </a:p>
          <a:p>
            <a:pPr marL="0" marR="0" lvl="1" indent="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.AppleSystemUIFont" charset="0"/>
              <a:buNone/>
              <a:tabLst/>
              <a:defRPr/>
            </a:pPr>
            <a:r>
              <a:rPr kumimoji="0" lang="en-US" sz="1800" b="0" i="0" u="none" strike="noStrike" kern="1200" cap="none" spc="20" normalizeH="0" baseline="0" noProof="0" dirty="0" smtClean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270000" marR="0" lvl="2" indent="-27000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Pct val="72000"/>
              <a:buFont typeface=".AppleSystemUIFont" charset="0"/>
              <a:buChar char="—"/>
              <a:tabLst/>
              <a:defRPr/>
            </a:pPr>
            <a:r>
              <a:rPr kumimoji="0" lang="en-US" sz="1800" b="0" i="0" u="none" strike="noStrike" kern="1200" cap="none" spc="20" normalizeH="0" baseline="0" noProof="0" dirty="0" smtClean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556650" marR="0" lvl="3" indent="-233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.AppleSystemUIFont" charset="0"/>
              <a:buChar char="–"/>
              <a:tabLst/>
              <a:defRPr/>
            </a:pPr>
            <a:r>
              <a:rPr kumimoji="0" lang="en-US" sz="1800" b="0" i="0" u="none" strike="noStrike" kern="1200" cap="none" spc="20" normalizeH="0" baseline="0" noProof="0" dirty="0" smtClean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772650" marR="0" lvl="4" indent="-197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ClrTx/>
              <a:buSzPct val="75000"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20" normalizeH="0" baseline="0" noProof="0" dirty="0" smtClean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GB" sz="1800" b="0" i="0" u="none" strike="noStrike" kern="1200" cap="none" spc="20" normalizeH="0" baseline="0" noProof="0" dirty="0">
              <a:ln>
                <a:noFill/>
              </a:ln>
              <a:solidFill>
                <a:srgbClr val="0C1C2C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44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– Text only – Green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1"/>
            <a:ext cx="11120694" cy="39151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FF8D7C12-E787-174C-812A-EC3C0082FBB9}" type="slidenum">
              <a:rPr lang="uk-UA" altLang="en-US"/>
              <a:pPr/>
              <a:t>‹#›</a:t>
            </a:fld>
            <a:endParaRPr lang="uk-UA" altLang="en-US" dirty="0"/>
          </a:p>
        </p:txBody>
      </p:sp>
      <p:pic>
        <p:nvPicPr>
          <p:cNvPr id="11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/>
          <p:cNvSpPr>
            <a:spLocks noGrp="1"/>
          </p:cNvSpPr>
          <p:nvPr>
            <p:ph idx="21"/>
          </p:nvPr>
        </p:nvSpPr>
        <p:spPr>
          <a:xfrm>
            <a:off x="540000" y="1548400"/>
            <a:ext cx="5478179" cy="322036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 b="0" i="0">
                <a:latin typeface="Hind Medium" charset="0"/>
                <a:ea typeface="Hind Medium" charset="0"/>
                <a:cs typeface="Hind Medium" charset="0"/>
              </a:defRPr>
            </a:lvl1pPr>
            <a:lvl2pPr marL="0" marR="0" indent="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.AppleSystemUIFont" charset="0"/>
              <a:buNone/>
              <a:tabLst/>
              <a:defRPr sz="1800"/>
            </a:lvl2pPr>
            <a:lvl3pPr marL="270000" marR="0" indent="-27000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Pct val="72000"/>
              <a:buFont typeface=".AppleSystemUIFont" charset="0"/>
              <a:buChar char="—"/>
              <a:tabLst/>
              <a:defRPr sz="1800"/>
            </a:lvl3pPr>
            <a:lvl4pPr marL="556650" marR="0" indent="-233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.AppleSystemUIFont" charset="0"/>
              <a:buChar char="–"/>
              <a:tabLst/>
              <a:defRPr sz="1800"/>
            </a:lvl4pPr>
            <a:lvl5pPr marL="772650" marR="0" indent="-197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ClrTx/>
              <a:buSzPct val="75000"/>
              <a:buFont typeface="Arial" charset="0"/>
              <a:buChar char="•"/>
              <a:tabLst/>
              <a:defRPr sz="1800"/>
            </a:lvl5pPr>
          </a:lstStyle>
          <a:p>
            <a:pPr marL="0" marR="0" lvl="0" indent="0" algn="l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0" u="none" strike="noStrike" kern="1200" cap="none" spc="20" normalizeH="0" baseline="0" noProof="0" dirty="0" smtClean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Hind Light"/>
                <a:ea typeface="Hind Medium" charset="0"/>
                <a:cs typeface="Hind Medium" charset="0"/>
              </a:rPr>
              <a:t>Click to edit Master text styles</a:t>
            </a:r>
          </a:p>
          <a:p>
            <a:pPr marL="0" marR="0" lvl="1" indent="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.AppleSystemUIFont" charset="0"/>
              <a:buNone/>
              <a:tabLst/>
              <a:defRPr/>
            </a:pPr>
            <a:r>
              <a:rPr kumimoji="0" lang="en-US" sz="1800" b="0" i="0" u="none" strike="noStrike" kern="1200" cap="none" spc="20" normalizeH="0" baseline="0" noProof="0" dirty="0" smtClean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270000" marR="0" lvl="2" indent="-27000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Pct val="72000"/>
              <a:buFont typeface=".AppleSystemUIFont" charset="0"/>
              <a:buChar char="—"/>
              <a:tabLst/>
              <a:defRPr/>
            </a:pPr>
            <a:r>
              <a:rPr kumimoji="0" lang="en-US" sz="1800" b="0" i="0" u="none" strike="noStrike" kern="1200" cap="none" spc="20" normalizeH="0" baseline="0" noProof="0" dirty="0" smtClean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556650" marR="0" lvl="3" indent="-233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.AppleSystemUIFont" charset="0"/>
              <a:buChar char="–"/>
              <a:tabLst/>
              <a:defRPr/>
            </a:pPr>
            <a:r>
              <a:rPr kumimoji="0" lang="en-US" sz="1800" b="0" i="0" u="none" strike="noStrike" kern="1200" cap="none" spc="20" normalizeH="0" baseline="0" noProof="0" dirty="0" smtClean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772650" marR="0" lvl="4" indent="-197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ClrTx/>
              <a:buSzPct val="75000"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20" normalizeH="0" baseline="0" noProof="0" dirty="0" smtClean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GB" sz="1800" b="0" i="0" u="none" strike="noStrike" kern="1200" cap="none" spc="20" normalizeH="0" baseline="0" noProof="0" dirty="0">
              <a:ln>
                <a:noFill/>
              </a:ln>
              <a:solidFill>
                <a:srgbClr val="0C1C2C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22"/>
          </p:nvPr>
        </p:nvSpPr>
        <p:spPr>
          <a:xfrm>
            <a:off x="6179485" y="1548400"/>
            <a:ext cx="5478179" cy="322036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 b="0" i="0">
                <a:latin typeface="Hind Medium" charset="0"/>
                <a:ea typeface="Hind Medium" charset="0"/>
                <a:cs typeface="Hind Medium" charset="0"/>
              </a:defRPr>
            </a:lvl1pPr>
            <a:lvl2pPr marL="0" marR="0" indent="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.AppleSystemUIFont" charset="0"/>
              <a:buNone/>
              <a:tabLst/>
              <a:defRPr sz="1800"/>
            </a:lvl2pPr>
            <a:lvl3pPr marL="270000" marR="0" indent="-27000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Pct val="72000"/>
              <a:buFont typeface=".AppleSystemUIFont" charset="0"/>
              <a:buChar char="—"/>
              <a:tabLst/>
              <a:defRPr sz="1800"/>
            </a:lvl3pPr>
            <a:lvl4pPr marL="556650" marR="0" indent="-233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.AppleSystemUIFont" charset="0"/>
              <a:buChar char="–"/>
              <a:tabLst/>
              <a:defRPr sz="1800"/>
            </a:lvl4pPr>
            <a:lvl5pPr marL="772650" marR="0" indent="-197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ClrTx/>
              <a:buSzPct val="75000"/>
              <a:buFont typeface="Arial" charset="0"/>
              <a:buChar char="•"/>
              <a:tabLst/>
              <a:defRPr sz="1800"/>
            </a:lvl5pPr>
          </a:lstStyle>
          <a:p>
            <a:pPr marL="0" marR="0" lvl="0" indent="0" algn="l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0" u="none" strike="noStrike" kern="1200" cap="none" spc="20" normalizeH="0" baseline="0" noProof="0" dirty="0" smtClean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Hind Light"/>
                <a:ea typeface="Hind Medium" charset="0"/>
                <a:cs typeface="Hind Medium" charset="0"/>
              </a:rPr>
              <a:t>Click to edit Master text styles</a:t>
            </a:r>
          </a:p>
          <a:p>
            <a:pPr marL="0" marR="0" lvl="1" indent="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.AppleSystemUIFont" charset="0"/>
              <a:buNone/>
              <a:tabLst/>
              <a:defRPr/>
            </a:pPr>
            <a:r>
              <a:rPr kumimoji="0" lang="en-US" sz="1800" b="0" i="0" u="none" strike="noStrike" kern="1200" cap="none" spc="20" normalizeH="0" baseline="0" noProof="0" dirty="0" smtClean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270000" marR="0" lvl="2" indent="-27000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Pct val="72000"/>
              <a:buFont typeface=".AppleSystemUIFont" charset="0"/>
              <a:buChar char="—"/>
              <a:tabLst/>
              <a:defRPr/>
            </a:pPr>
            <a:r>
              <a:rPr kumimoji="0" lang="en-US" sz="1800" b="0" i="0" u="none" strike="noStrike" kern="1200" cap="none" spc="20" normalizeH="0" baseline="0" noProof="0" dirty="0" smtClean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556650" marR="0" lvl="3" indent="-233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.AppleSystemUIFont" charset="0"/>
              <a:buChar char="–"/>
              <a:tabLst/>
              <a:defRPr/>
            </a:pPr>
            <a:r>
              <a:rPr kumimoji="0" lang="en-US" sz="1800" b="0" i="0" u="none" strike="noStrike" kern="1200" cap="none" spc="20" normalizeH="0" baseline="0" noProof="0" dirty="0" smtClean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772650" marR="0" lvl="4" indent="-197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ClrTx/>
              <a:buSzPct val="75000"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20" normalizeH="0" baseline="0" noProof="0" dirty="0" smtClean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GB" sz="1800" b="0" i="0" u="none" strike="noStrike" kern="1200" cap="none" spc="20" normalizeH="0" baseline="0" noProof="0" dirty="0">
              <a:ln>
                <a:noFill/>
              </a:ln>
              <a:solidFill>
                <a:srgbClr val="0C1C2C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87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– Text + image – Green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175375" y="522288"/>
            <a:ext cx="5486400" cy="55816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7" y="567101"/>
            <a:ext cx="5476774" cy="391517"/>
          </a:xfrm>
        </p:spPr>
        <p:txBody>
          <a:bodyPr rIns="0"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286356" y="661060"/>
            <a:ext cx="5375915" cy="38792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  <a:lvl2pPr>
              <a:lnSpc>
                <a:spcPct val="100000"/>
              </a:lnSpc>
              <a:defRPr sz="1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F9D797C3-5F1D-EB43-9194-D8BE87AD2A9C}" type="slidenum">
              <a:rPr lang="uk-UA" altLang="en-US"/>
              <a:pPr/>
              <a:t>‹#›</a:t>
            </a:fld>
            <a:endParaRPr lang="uk-UA" altLang="en-US" dirty="0"/>
          </a:p>
        </p:txBody>
      </p:sp>
      <p:pic>
        <p:nvPicPr>
          <p:cNvPr id="1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2"/>
          <p:cNvSpPr>
            <a:spLocks noGrp="1"/>
          </p:cNvSpPr>
          <p:nvPr>
            <p:ph idx="21"/>
          </p:nvPr>
        </p:nvSpPr>
        <p:spPr>
          <a:xfrm>
            <a:off x="540000" y="1548400"/>
            <a:ext cx="5478179" cy="322036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 b="0" i="0">
                <a:latin typeface="Hind Medium" charset="0"/>
                <a:ea typeface="Hind Medium" charset="0"/>
                <a:cs typeface="Hind Medium" charset="0"/>
              </a:defRPr>
            </a:lvl1pPr>
            <a:lvl2pPr marL="0" marR="0" indent="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.AppleSystemUIFont" charset="0"/>
              <a:buNone/>
              <a:tabLst/>
              <a:defRPr sz="1800"/>
            </a:lvl2pPr>
            <a:lvl3pPr marL="270000" marR="0" indent="-27000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Pct val="72000"/>
              <a:buFont typeface=".AppleSystemUIFont" charset="0"/>
              <a:buChar char="—"/>
              <a:tabLst/>
              <a:defRPr sz="1800"/>
            </a:lvl3pPr>
            <a:lvl4pPr marL="556650" marR="0" indent="-233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.AppleSystemUIFont" charset="0"/>
              <a:buChar char="–"/>
              <a:tabLst/>
              <a:defRPr sz="1800"/>
            </a:lvl4pPr>
            <a:lvl5pPr marL="772650" marR="0" indent="-197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ClrTx/>
              <a:buSzPct val="75000"/>
              <a:buFont typeface="Arial" charset="0"/>
              <a:buChar char="•"/>
              <a:tabLst/>
              <a:defRPr sz="1800"/>
            </a:lvl5pPr>
          </a:lstStyle>
          <a:p>
            <a:pPr marL="0" marR="0" lvl="0" indent="0" algn="l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0" u="none" strike="noStrike" kern="1200" cap="none" spc="20" normalizeH="0" baseline="0" noProof="0" dirty="0" smtClean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Hind Light"/>
                <a:ea typeface="Hind Medium" charset="0"/>
                <a:cs typeface="Hind Medium" charset="0"/>
              </a:rPr>
              <a:t>Click to edit Master text styles</a:t>
            </a:r>
          </a:p>
          <a:p>
            <a:pPr marL="0" marR="0" lvl="1" indent="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.AppleSystemUIFont" charset="0"/>
              <a:buNone/>
              <a:tabLst/>
              <a:defRPr/>
            </a:pPr>
            <a:r>
              <a:rPr kumimoji="0" lang="en-US" sz="1800" b="0" i="0" u="none" strike="noStrike" kern="1200" cap="none" spc="20" normalizeH="0" baseline="0" noProof="0" dirty="0" smtClean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270000" marR="0" lvl="2" indent="-27000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Pct val="72000"/>
              <a:buFont typeface=".AppleSystemUIFont" charset="0"/>
              <a:buChar char="—"/>
              <a:tabLst/>
              <a:defRPr/>
            </a:pPr>
            <a:r>
              <a:rPr kumimoji="0" lang="en-US" sz="1800" b="0" i="0" u="none" strike="noStrike" kern="1200" cap="none" spc="20" normalizeH="0" baseline="0" noProof="0" dirty="0" smtClean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556650" marR="0" lvl="3" indent="-233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.AppleSystemUIFont" charset="0"/>
              <a:buChar char="–"/>
              <a:tabLst/>
              <a:defRPr/>
            </a:pPr>
            <a:r>
              <a:rPr kumimoji="0" lang="en-US" sz="1800" b="0" i="0" u="none" strike="noStrike" kern="1200" cap="none" spc="20" normalizeH="0" baseline="0" noProof="0" dirty="0" smtClean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772650" marR="0" lvl="4" indent="-197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ClrTx/>
              <a:buSzPct val="75000"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20" normalizeH="0" baseline="0" noProof="0" dirty="0" smtClean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GB" sz="1800" b="0" i="0" u="none" strike="noStrike" kern="1200" cap="none" spc="20" normalizeH="0" baseline="0" noProof="0" dirty="0">
              <a:ln>
                <a:noFill/>
              </a:ln>
              <a:solidFill>
                <a:srgbClr val="0C1C2C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645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le subsection divi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4279119"/>
            <a:ext cx="5715734" cy="805092"/>
          </a:xfrm>
        </p:spPr>
        <p:txBody>
          <a:bodyPr wrap="square">
            <a:spAutoFit/>
          </a:bodyPr>
          <a:lstStyle>
            <a:lvl1pPr>
              <a:defRPr lang="en-GB" sz="2400" dirty="0">
                <a:solidFill>
                  <a:srgbClr val="EEF2EC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2461259"/>
            <a:ext cx="11127883" cy="768224"/>
          </a:xfrm>
        </p:spPr>
        <p:txBody>
          <a:bodyPr/>
          <a:lstStyle>
            <a:lvl1pPr algn="l">
              <a:lnSpc>
                <a:spcPct val="104000"/>
              </a:lnSpc>
              <a:defRPr sz="4800">
                <a:solidFill>
                  <a:srgbClr val="EEF2E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68C4A143-42F1-CD4D-A024-23DD4025078D}" type="slidenum">
              <a:rPr lang="uk-UA" altLang="en-US"/>
              <a:pPr/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158119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– Text + large image – Green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6168855" y="0"/>
            <a:ext cx="6023145" cy="6857999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1"/>
            <a:ext cx="5479200" cy="391517"/>
          </a:xfrm>
        </p:spPr>
        <p:txBody>
          <a:bodyPr rIns="0"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286356" y="661060"/>
            <a:ext cx="5375915" cy="38792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defRPr sz="10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GB" dirty="0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6143A7B2-C35C-E346-A08D-155760DB7296}" type="slidenum">
              <a:rPr lang="uk-UA" altLang="en-US"/>
              <a:pPr/>
              <a:t>‹#›</a:t>
            </a:fld>
            <a:endParaRPr lang="uk-UA" altLang="en-US" dirty="0"/>
          </a:p>
        </p:txBody>
      </p:sp>
      <p:pic>
        <p:nvPicPr>
          <p:cNvPr id="1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2"/>
          <p:cNvSpPr>
            <a:spLocks noGrp="1"/>
          </p:cNvSpPr>
          <p:nvPr>
            <p:ph idx="22"/>
          </p:nvPr>
        </p:nvSpPr>
        <p:spPr>
          <a:xfrm>
            <a:off x="540000" y="1548400"/>
            <a:ext cx="5478179" cy="322036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 b="0" i="0">
                <a:latin typeface="Hind Medium" charset="0"/>
                <a:ea typeface="Hind Medium" charset="0"/>
                <a:cs typeface="Hind Medium" charset="0"/>
              </a:defRPr>
            </a:lvl1pPr>
            <a:lvl2pPr marL="0" marR="0" indent="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.AppleSystemUIFont" charset="0"/>
              <a:buNone/>
              <a:tabLst/>
              <a:defRPr sz="1800"/>
            </a:lvl2pPr>
            <a:lvl3pPr marL="270000" marR="0" indent="-27000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Pct val="72000"/>
              <a:buFont typeface=".AppleSystemUIFont" charset="0"/>
              <a:buChar char="—"/>
              <a:tabLst/>
              <a:defRPr sz="1800"/>
            </a:lvl3pPr>
            <a:lvl4pPr marL="556650" marR="0" indent="-233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.AppleSystemUIFont" charset="0"/>
              <a:buChar char="–"/>
              <a:tabLst/>
              <a:defRPr sz="1800"/>
            </a:lvl4pPr>
            <a:lvl5pPr marL="772650" marR="0" indent="-197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ClrTx/>
              <a:buSzPct val="75000"/>
              <a:buFont typeface="Arial" charset="0"/>
              <a:buChar char="•"/>
              <a:tabLst/>
              <a:defRPr sz="1800"/>
            </a:lvl5pPr>
          </a:lstStyle>
          <a:p>
            <a:pPr marL="0" marR="0" lvl="0" indent="0" algn="l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0" u="none" strike="noStrike" kern="1200" cap="none" spc="20" normalizeH="0" baseline="0" noProof="0" dirty="0" smtClean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Hind Light"/>
                <a:ea typeface="Hind Medium" charset="0"/>
                <a:cs typeface="Hind Medium" charset="0"/>
              </a:rPr>
              <a:t>Click to edit Master text styles</a:t>
            </a:r>
          </a:p>
          <a:p>
            <a:pPr marL="0" marR="0" lvl="1" indent="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.AppleSystemUIFont" charset="0"/>
              <a:buNone/>
              <a:tabLst/>
              <a:defRPr/>
            </a:pPr>
            <a:r>
              <a:rPr kumimoji="0" lang="en-US" sz="1800" b="0" i="0" u="none" strike="noStrike" kern="1200" cap="none" spc="20" normalizeH="0" baseline="0" noProof="0" dirty="0" smtClean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270000" marR="0" lvl="2" indent="-27000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Pct val="72000"/>
              <a:buFont typeface=".AppleSystemUIFont" charset="0"/>
              <a:buChar char="—"/>
              <a:tabLst/>
              <a:defRPr/>
            </a:pPr>
            <a:r>
              <a:rPr kumimoji="0" lang="en-US" sz="1800" b="0" i="0" u="none" strike="noStrike" kern="1200" cap="none" spc="20" normalizeH="0" baseline="0" noProof="0" dirty="0" smtClean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556650" marR="0" lvl="3" indent="-233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.AppleSystemUIFont" charset="0"/>
              <a:buChar char="–"/>
              <a:tabLst/>
              <a:defRPr/>
            </a:pPr>
            <a:r>
              <a:rPr kumimoji="0" lang="en-US" sz="1800" b="0" i="0" u="none" strike="noStrike" kern="1200" cap="none" spc="20" normalizeH="0" baseline="0" noProof="0" dirty="0" smtClean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772650" marR="0" lvl="4" indent="-197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ClrTx/>
              <a:buSzPct val="75000"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20" normalizeH="0" baseline="0" noProof="0" dirty="0" smtClean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GB" sz="1800" b="0" i="0" u="none" strike="noStrike" kern="1200" cap="none" spc="20" normalizeH="0" baseline="0" noProof="0" dirty="0">
              <a:ln>
                <a:noFill/>
              </a:ln>
              <a:solidFill>
                <a:srgbClr val="0C1C2C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832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– Text + graph – Green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169025" y="0"/>
            <a:ext cx="602297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5" y="567101"/>
            <a:ext cx="5479200" cy="391517"/>
          </a:xfrm>
        </p:spPr>
        <p:txBody>
          <a:bodyPr rIns="0"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6286356" y="662400"/>
            <a:ext cx="5517717" cy="54469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/>
                </a:solidFill>
              </a:defRPr>
            </a:lvl1pPr>
            <a:lvl2pPr>
              <a:defRPr sz="1000" b="0" i="0">
                <a:latin typeface="Hind Medium" charset="0"/>
                <a:ea typeface="Hind Medium" charset="0"/>
                <a:cs typeface="Hind Medium" charset="0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tabLst/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/>
          <p:cNvSpPr>
            <a:spLocks noGrp="1"/>
          </p:cNvSpPr>
          <p:nvPr>
            <p:ph idx="21"/>
          </p:nvPr>
        </p:nvSpPr>
        <p:spPr>
          <a:xfrm>
            <a:off x="540000" y="1548400"/>
            <a:ext cx="5478179" cy="322036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 b="0" i="0">
                <a:latin typeface="Hind Medium" charset="0"/>
                <a:ea typeface="Hind Medium" charset="0"/>
                <a:cs typeface="Hind Medium" charset="0"/>
              </a:defRPr>
            </a:lvl1pPr>
            <a:lvl2pPr marL="0" marR="0" indent="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.AppleSystemUIFont" charset="0"/>
              <a:buNone/>
              <a:tabLst/>
              <a:defRPr sz="1800"/>
            </a:lvl2pPr>
            <a:lvl3pPr marL="270000" marR="0" indent="-27000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Pct val="72000"/>
              <a:buFont typeface=".AppleSystemUIFont" charset="0"/>
              <a:buChar char="—"/>
              <a:tabLst/>
              <a:defRPr sz="1800"/>
            </a:lvl3pPr>
            <a:lvl4pPr marL="556650" marR="0" indent="-233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.AppleSystemUIFont" charset="0"/>
              <a:buChar char="–"/>
              <a:tabLst/>
              <a:defRPr sz="1800"/>
            </a:lvl4pPr>
            <a:lvl5pPr marL="772650" marR="0" indent="-197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ClrTx/>
              <a:buSzPct val="75000"/>
              <a:buFont typeface="Arial" charset="0"/>
              <a:buChar char="•"/>
              <a:tabLst/>
              <a:defRPr sz="1800"/>
            </a:lvl5pPr>
          </a:lstStyle>
          <a:p>
            <a:pPr marL="0" marR="0" lvl="0" indent="0" algn="l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0" u="none" strike="noStrike" kern="1200" cap="none" spc="20" normalizeH="0" baseline="0" noProof="0" dirty="0" smtClean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Hind Light"/>
                <a:ea typeface="Hind Medium" charset="0"/>
                <a:cs typeface="Hind Medium" charset="0"/>
              </a:rPr>
              <a:t>Click to edit Master text styles</a:t>
            </a:r>
          </a:p>
          <a:p>
            <a:pPr marL="0" marR="0" lvl="1" indent="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.AppleSystemUIFont" charset="0"/>
              <a:buNone/>
              <a:tabLst/>
              <a:defRPr/>
            </a:pPr>
            <a:r>
              <a:rPr kumimoji="0" lang="en-US" sz="1800" b="0" i="0" u="none" strike="noStrike" kern="1200" cap="none" spc="20" normalizeH="0" baseline="0" noProof="0" dirty="0" smtClean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270000" marR="0" lvl="2" indent="-27000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Pct val="72000"/>
              <a:buFont typeface=".AppleSystemUIFont" charset="0"/>
              <a:buChar char="—"/>
              <a:tabLst/>
              <a:defRPr/>
            </a:pPr>
            <a:r>
              <a:rPr kumimoji="0" lang="en-US" sz="1800" b="0" i="0" u="none" strike="noStrike" kern="1200" cap="none" spc="20" normalizeH="0" baseline="0" noProof="0" dirty="0" smtClean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556650" marR="0" lvl="3" indent="-233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.AppleSystemUIFont" charset="0"/>
              <a:buChar char="–"/>
              <a:tabLst/>
              <a:defRPr/>
            </a:pPr>
            <a:r>
              <a:rPr kumimoji="0" lang="en-US" sz="1800" b="0" i="0" u="none" strike="noStrike" kern="1200" cap="none" spc="20" normalizeH="0" baseline="0" noProof="0" dirty="0" smtClean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772650" marR="0" lvl="4" indent="-197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ClrTx/>
              <a:buSzPct val="75000"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20" normalizeH="0" baseline="0" noProof="0" dirty="0" smtClean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GB" sz="1800" b="0" i="0" u="none" strike="noStrike" kern="1200" cap="none" spc="20" normalizeH="0" baseline="0" noProof="0" dirty="0">
              <a:ln>
                <a:noFill/>
              </a:ln>
              <a:solidFill>
                <a:srgbClr val="0C1C2C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37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– Text only – Green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0976" y="567101"/>
            <a:ext cx="11121296" cy="391517"/>
          </a:xfrm>
        </p:spPr>
        <p:txBody>
          <a:bodyPr/>
          <a:lstStyle/>
          <a:p>
            <a:r>
              <a:rPr lang="en-US" dirty="0" smtClean="0"/>
              <a:t>Click to edit Master title style 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540000" y="2076214"/>
            <a:ext cx="2656800" cy="3062528"/>
          </a:xfrm>
          <a:prstGeom prst="rect">
            <a:avLst/>
          </a:prstGeom>
        </p:spPr>
        <p:txBody>
          <a:bodyPr/>
          <a:lstStyle>
            <a:lvl1pPr>
              <a:lnSpc>
                <a:spcPct val="115000"/>
              </a:lnSpc>
              <a:spcAft>
                <a:spcPts val="0"/>
              </a:spcAft>
              <a:defRPr sz="1600">
                <a:latin typeface="+mn-lt"/>
              </a:defRPr>
            </a:lvl1pPr>
            <a:lvl2pPr>
              <a:lnSpc>
                <a:spcPct val="115000"/>
              </a:lnSpc>
              <a:spcAft>
                <a:spcPts val="1000"/>
              </a:spcAft>
              <a:defRPr sz="1600" b="0" i="0">
                <a:latin typeface="Hind Medium" charset="0"/>
                <a:ea typeface="Hind Medium" charset="0"/>
                <a:cs typeface="Hind Medium" charset="0"/>
              </a:defRPr>
            </a:lvl2pPr>
            <a:lvl3pPr marL="158400" indent="-158400">
              <a:lnSpc>
                <a:spcPct val="115000"/>
              </a:lnSpc>
              <a:spcAft>
                <a:spcPts val="1200"/>
              </a:spcAft>
              <a:buSzPct val="90000"/>
              <a:buFont typeface=".AppleSystemUIFont" charset="-120"/>
              <a:buChar char="–"/>
              <a:defRPr sz="1500">
                <a:latin typeface="+mn-lt"/>
              </a:defRPr>
            </a:lvl3pPr>
            <a:lvl4pPr marL="158400" indent="-158400">
              <a:lnSpc>
                <a:spcPct val="115000"/>
              </a:lnSpc>
              <a:tabLst/>
              <a:defRPr sz="1500">
                <a:latin typeface="+mn-lt"/>
              </a:defRPr>
            </a:lvl4pPr>
            <a:lvl5pPr marL="158400" indent="-158400">
              <a:lnSpc>
                <a:spcPct val="115000"/>
              </a:lnSpc>
              <a:tabLst/>
              <a:defRPr sz="15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8"/>
          </p:nvPr>
        </p:nvSpPr>
        <p:spPr>
          <a:xfrm>
            <a:off x="3359178" y="2076214"/>
            <a:ext cx="2656800" cy="3062528"/>
          </a:xfrm>
          <a:prstGeom prst="rect">
            <a:avLst/>
          </a:prstGeom>
        </p:spPr>
        <p:txBody>
          <a:bodyPr/>
          <a:lstStyle>
            <a:lvl1pPr>
              <a:lnSpc>
                <a:spcPct val="115000"/>
              </a:lnSpc>
              <a:spcAft>
                <a:spcPts val="0"/>
              </a:spcAft>
              <a:defRPr sz="1600">
                <a:latin typeface="+mn-lt"/>
              </a:defRPr>
            </a:lvl1pPr>
            <a:lvl2pPr>
              <a:lnSpc>
                <a:spcPct val="115000"/>
              </a:lnSpc>
              <a:spcAft>
                <a:spcPts val="1000"/>
              </a:spcAft>
              <a:defRPr sz="1600" b="0" i="0">
                <a:latin typeface="Hind Medium" charset="0"/>
                <a:ea typeface="Hind Medium" charset="0"/>
                <a:cs typeface="Hind Medium" charset="0"/>
              </a:defRPr>
            </a:lvl2pPr>
            <a:lvl3pPr marL="158400" indent="-158400">
              <a:lnSpc>
                <a:spcPct val="115000"/>
              </a:lnSpc>
              <a:spcAft>
                <a:spcPts val="1200"/>
              </a:spcAft>
              <a:buSzPct val="90000"/>
              <a:buFont typeface=".AppleSystemUIFont" charset="-120"/>
              <a:buChar char="–"/>
              <a:defRPr sz="1500">
                <a:latin typeface="+mn-lt"/>
              </a:defRPr>
            </a:lvl3pPr>
            <a:lvl4pPr marL="158400" indent="-158400">
              <a:lnSpc>
                <a:spcPct val="115000"/>
              </a:lnSpc>
              <a:tabLst/>
              <a:defRPr sz="1500">
                <a:latin typeface="+mn-lt"/>
              </a:defRPr>
            </a:lvl4pPr>
            <a:lvl5pPr marL="158400" indent="-158400">
              <a:lnSpc>
                <a:spcPct val="115000"/>
              </a:lnSpc>
              <a:tabLst/>
              <a:defRPr sz="15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9"/>
          </p:nvPr>
        </p:nvSpPr>
        <p:spPr>
          <a:xfrm>
            <a:off x="6178356" y="2076214"/>
            <a:ext cx="2656800" cy="3062528"/>
          </a:xfrm>
          <a:prstGeom prst="rect">
            <a:avLst/>
          </a:prstGeom>
        </p:spPr>
        <p:txBody>
          <a:bodyPr/>
          <a:lstStyle>
            <a:lvl1pPr>
              <a:lnSpc>
                <a:spcPct val="115000"/>
              </a:lnSpc>
              <a:spcAft>
                <a:spcPts val="0"/>
              </a:spcAft>
              <a:defRPr sz="1600">
                <a:latin typeface="+mn-lt"/>
              </a:defRPr>
            </a:lvl1pPr>
            <a:lvl2pPr>
              <a:lnSpc>
                <a:spcPct val="115000"/>
              </a:lnSpc>
              <a:spcAft>
                <a:spcPts val="1000"/>
              </a:spcAft>
              <a:defRPr sz="1600" b="0" i="0">
                <a:latin typeface="Hind Medium" charset="0"/>
                <a:ea typeface="Hind Medium" charset="0"/>
                <a:cs typeface="Hind Medium" charset="0"/>
              </a:defRPr>
            </a:lvl2pPr>
            <a:lvl3pPr marL="158400" indent="-158400">
              <a:lnSpc>
                <a:spcPct val="115000"/>
              </a:lnSpc>
              <a:spcAft>
                <a:spcPts val="1200"/>
              </a:spcAft>
              <a:buSzPct val="90000"/>
              <a:buFont typeface=".AppleSystemUIFont" charset="-120"/>
              <a:buChar char="–"/>
              <a:defRPr sz="1500">
                <a:latin typeface="+mn-lt"/>
              </a:defRPr>
            </a:lvl3pPr>
            <a:lvl4pPr marL="158400" indent="-158400">
              <a:lnSpc>
                <a:spcPct val="115000"/>
              </a:lnSpc>
              <a:tabLst/>
              <a:defRPr sz="1500">
                <a:latin typeface="+mn-lt"/>
              </a:defRPr>
            </a:lvl4pPr>
            <a:lvl5pPr marL="158400" indent="-158400">
              <a:lnSpc>
                <a:spcPct val="115000"/>
              </a:lnSpc>
              <a:tabLst/>
              <a:defRPr sz="15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20"/>
          </p:nvPr>
        </p:nvSpPr>
        <p:spPr>
          <a:xfrm>
            <a:off x="8997535" y="2076214"/>
            <a:ext cx="2656800" cy="3062528"/>
          </a:xfrm>
          <a:prstGeom prst="rect">
            <a:avLst/>
          </a:prstGeom>
        </p:spPr>
        <p:txBody>
          <a:bodyPr/>
          <a:lstStyle>
            <a:lvl1pPr>
              <a:lnSpc>
                <a:spcPct val="115000"/>
              </a:lnSpc>
              <a:spcAft>
                <a:spcPts val="0"/>
              </a:spcAft>
              <a:defRPr sz="1600">
                <a:latin typeface="+mn-lt"/>
              </a:defRPr>
            </a:lvl1pPr>
            <a:lvl2pPr>
              <a:lnSpc>
                <a:spcPct val="115000"/>
              </a:lnSpc>
              <a:spcAft>
                <a:spcPts val="1000"/>
              </a:spcAft>
              <a:defRPr sz="1600" b="0" i="0">
                <a:latin typeface="Hind Medium" charset="0"/>
                <a:ea typeface="Hind Medium" charset="0"/>
                <a:cs typeface="Hind Medium" charset="0"/>
              </a:defRPr>
            </a:lvl2pPr>
            <a:lvl3pPr marL="158400" indent="-158400">
              <a:lnSpc>
                <a:spcPct val="115000"/>
              </a:lnSpc>
              <a:spcAft>
                <a:spcPts val="1200"/>
              </a:spcAft>
              <a:buSzPct val="90000"/>
              <a:buFont typeface=".AppleSystemUIFont" charset="-120"/>
              <a:buChar char="–"/>
              <a:defRPr sz="1500">
                <a:latin typeface="+mn-lt"/>
              </a:defRPr>
            </a:lvl3pPr>
            <a:lvl4pPr marL="158400" indent="-158400">
              <a:lnSpc>
                <a:spcPct val="115000"/>
              </a:lnSpc>
              <a:tabLst/>
              <a:defRPr sz="1500">
                <a:latin typeface="+mn-lt"/>
              </a:defRPr>
            </a:lvl4pPr>
            <a:lvl5pPr marL="158400" indent="-158400">
              <a:lnSpc>
                <a:spcPct val="115000"/>
              </a:lnSpc>
              <a:tabLst/>
              <a:defRPr sz="15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1A76B3F0-9F3C-DE45-BFE9-2ED2B8F83AF3}" type="slidenum">
              <a:rPr lang="uk-UA" altLang="en-US"/>
              <a:pPr/>
              <a:t>‹#›</a:t>
            </a:fld>
            <a:endParaRPr lang="uk-UA" altLang="en-US" dirty="0"/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62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– Chart – Green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1"/>
            <a:ext cx="11121296" cy="39151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33249" y="1774405"/>
            <a:ext cx="2662877" cy="3666146"/>
          </a:xfrm>
          <a:prstGeom prst="rect">
            <a:avLst/>
          </a:prstGeom>
          <a:solidFill>
            <a:srgbClr val="FFFFFF"/>
          </a:solidFill>
        </p:spPr>
        <p:txBody>
          <a:bodyPr tIns="864000"/>
          <a:lstStyle>
            <a:lvl1pPr algn="ctr">
              <a:lnSpc>
                <a:spcPct val="115000"/>
              </a:lnSpc>
              <a:spcAft>
                <a:spcPts val="3200"/>
              </a:spcAft>
              <a:defRPr sz="3600" spc="0">
                <a:solidFill>
                  <a:schemeClr val="tx2"/>
                </a:solidFill>
                <a:latin typeface="+mn-lt"/>
              </a:defRPr>
            </a:lvl1pPr>
            <a:lvl2pPr algn="ctr">
              <a:lnSpc>
                <a:spcPct val="115000"/>
              </a:lnSpc>
              <a:defRPr sz="1800" spc="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355298" y="1774405"/>
            <a:ext cx="2662877" cy="3666146"/>
          </a:xfrm>
          <a:prstGeom prst="rect">
            <a:avLst/>
          </a:prstGeom>
          <a:solidFill>
            <a:srgbClr val="FFFFFF"/>
          </a:solidFill>
        </p:spPr>
        <p:txBody>
          <a:bodyPr tIns="864000"/>
          <a:lstStyle>
            <a:lvl1pPr algn="ctr">
              <a:lnSpc>
                <a:spcPct val="115000"/>
              </a:lnSpc>
              <a:spcAft>
                <a:spcPts val="3200"/>
              </a:spcAft>
              <a:defRPr sz="3600" spc="0">
                <a:solidFill>
                  <a:schemeClr val="tx2"/>
                </a:solidFill>
                <a:latin typeface="+mn-lt"/>
              </a:defRPr>
            </a:lvl1pPr>
            <a:lvl2pPr algn="ctr">
              <a:lnSpc>
                <a:spcPct val="115000"/>
              </a:lnSpc>
              <a:defRPr sz="1800" spc="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177347" y="1774405"/>
            <a:ext cx="2662877" cy="3666146"/>
          </a:xfrm>
          <a:prstGeom prst="rect">
            <a:avLst/>
          </a:prstGeom>
          <a:solidFill>
            <a:schemeClr val="tx2"/>
          </a:solidFill>
        </p:spPr>
        <p:txBody>
          <a:bodyPr tIns="864000"/>
          <a:lstStyle>
            <a:lvl1pPr algn="ctr">
              <a:lnSpc>
                <a:spcPct val="115000"/>
              </a:lnSpc>
              <a:spcAft>
                <a:spcPts val="3200"/>
              </a:spcAft>
              <a:defRPr sz="3600" spc="0">
                <a:solidFill>
                  <a:srgbClr val="FFFFFF"/>
                </a:solidFill>
                <a:latin typeface="+mn-lt"/>
              </a:defRPr>
            </a:lvl1pPr>
            <a:lvl2pPr algn="ctr">
              <a:lnSpc>
                <a:spcPct val="115000"/>
              </a:lnSpc>
              <a:defRPr sz="1800" spc="0">
                <a:solidFill>
                  <a:srgbClr val="FFFFFF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8999395" y="1774405"/>
            <a:ext cx="2662877" cy="3666146"/>
          </a:xfrm>
          <a:prstGeom prst="rect">
            <a:avLst/>
          </a:prstGeom>
          <a:solidFill>
            <a:srgbClr val="FFFFFF"/>
          </a:solidFill>
        </p:spPr>
        <p:txBody>
          <a:bodyPr tIns="864000"/>
          <a:lstStyle>
            <a:lvl1pPr algn="ctr">
              <a:lnSpc>
                <a:spcPct val="115000"/>
              </a:lnSpc>
              <a:spcAft>
                <a:spcPts val="3200"/>
              </a:spcAft>
              <a:defRPr sz="3600" spc="0">
                <a:solidFill>
                  <a:schemeClr val="tx2"/>
                </a:solidFill>
                <a:latin typeface="+mn-lt"/>
              </a:defRPr>
            </a:lvl1pPr>
            <a:lvl2pPr algn="ctr">
              <a:lnSpc>
                <a:spcPct val="115000"/>
              </a:lnSpc>
              <a:defRPr sz="1800" spc="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9D8B29AF-7C6A-5F4D-80AD-1814178AF230}" type="slidenum">
              <a:rPr lang="uk-UA" altLang="en-US"/>
              <a:pPr/>
              <a:t>‹#›</a:t>
            </a:fld>
            <a:endParaRPr lang="uk-UA" altLang="en-US" dirty="0"/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90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/statement – Neutral gree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842400" y="525600"/>
            <a:ext cx="10508400" cy="55728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10000"/>
              </a:lnSpc>
              <a:spcAft>
                <a:spcPts val="2000"/>
              </a:spcAft>
              <a:defRPr sz="3600" b="0" i="0" spc="50" baseline="0">
                <a:solidFill>
                  <a:schemeClr val="tx1"/>
                </a:solidFill>
                <a:latin typeface="+mn-lt"/>
                <a:ea typeface="Hind Medium" charset="0"/>
                <a:cs typeface="Hind Medium" charset="0"/>
              </a:defRPr>
            </a:lvl1pPr>
            <a:lvl2pPr algn="ctr">
              <a:lnSpc>
                <a:spcPct val="110000"/>
              </a:lnSpc>
              <a:defRPr b="0" i="0">
                <a:solidFill>
                  <a:schemeClr val="tx1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>
              <a:spcAft>
                <a:spcPts val="1500"/>
              </a:spcAft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GB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0074F2-1090-0744-858A-D1BB34EE7CED}" type="slidenum">
              <a:rPr lang="uk-UA" altLang="en-US"/>
              <a:pPr/>
              <a:t>‹#›</a:t>
            </a:fld>
            <a:endParaRPr lang="uk-UA" altLang="en-US" dirty="0"/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90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/statement –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33250" y="952107"/>
            <a:ext cx="11129022" cy="4845378"/>
          </a:xfrm>
        </p:spPr>
        <p:txBody>
          <a:bodyPr rIns="0" anchor="ctr">
            <a:noAutofit/>
          </a:bodyPr>
          <a:lstStyle>
            <a:lvl1pPr algn="ctr">
              <a:lnSpc>
                <a:spcPct val="104000"/>
              </a:lnSpc>
              <a:defRPr sz="4800" spc="2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</a:t>
            </a:r>
            <a:r>
              <a:rPr lang="en-US" dirty="0" smtClean="0"/>
              <a:t>to edit Master title style</a:t>
            </a:r>
            <a:endParaRPr lang="en-GB" dirty="0"/>
          </a:p>
        </p:txBody>
      </p:sp>
      <p:sp>
        <p:nvSpPr>
          <p:cNvPr id="12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918575" y="6342063"/>
            <a:ext cx="2743200" cy="173037"/>
          </a:xfrm>
        </p:spPr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528BDF42-62B5-874D-A7F5-A52B65B377A4}" type="slidenum">
              <a:rPr lang="uk-UA" altLang="en-US"/>
              <a:pPr/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7361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– Content – Green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1"/>
            <a:ext cx="11121296" cy="39151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6E2DA8-8964-4745-ACD2-3F214ED7311A}" type="slidenum">
              <a:rPr lang="uk-UA" altLang="en-US"/>
              <a:pPr/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54579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1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 subsection divi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4279119"/>
            <a:ext cx="5715734" cy="805092"/>
          </a:xfrm>
        </p:spPr>
        <p:txBody>
          <a:bodyPr wrap="square">
            <a:spAutoFit/>
          </a:bodyPr>
          <a:lstStyle>
            <a:lvl1pPr>
              <a:defRPr lang="en-GB" sz="2400" dirty="0">
                <a:solidFill>
                  <a:srgbClr val="EEF2EC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2461259"/>
            <a:ext cx="11127883" cy="768224"/>
          </a:xfrm>
        </p:spPr>
        <p:txBody>
          <a:bodyPr/>
          <a:lstStyle>
            <a:lvl1pPr algn="l">
              <a:lnSpc>
                <a:spcPct val="104000"/>
              </a:lnSpc>
              <a:defRPr sz="4800">
                <a:solidFill>
                  <a:srgbClr val="EEF2E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3FB79B9C-4BB8-F94D-A304-79486E9E65B1}" type="slidenum">
              <a:rPr lang="uk-UA" altLang="en-US"/>
              <a:pPr/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11058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/statement – Blue templat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3250" y="525600"/>
            <a:ext cx="11129022" cy="5572800"/>
          </a:xfrm>
        </p:spPr>
        <p:txBody>
          <a:bodyPr anchor="ctr"/>
          <a:lstStyle>
            <a:lvl1pPr algn="ctr">
              <a:lnSpc>
                <a:spcPct val="110000"/>
              </a:lnSpc>
              <a:spcAft>
                <a:spcPts val="2000"/>
              </a:spcAft>
              <a:defRPr sz="3600" b="0" i="0" spc="50" baseline="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algn="ctr">
              <a:lnSpc>
                <a:spcPct val="110000"/>
              </a:lnSpc>
              <a:defRPr b="0" i="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>
              <a:spcAft>
                <a:spcPts val="1500"/>
              </a:spcAft>
              <a:defRPr/>
            </a:lvl3pPr>
          </a:lstStyle>
          <a:p>
            <a:pPr lvl="0"/>
            <a:r>
              <a:rPr lang="en-US" dirty="0" smtClean="0"/>
              <a:t>Large quote or statement style</a:t>
            </a:r>
          </a:p>
          <a:p>
            <a:pPr lvl="1"/>
            <a:r>
              <a:rPr lang="en-US" dirty="0" smtClean="0"/>
              <a:t>Supporting content</a:t>
            </a:r>
            <a:endParaRPr lang="en-GB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DBE5F007-28FD-B845-A833-24BC97E499D9}" type="slidenum">
              <a:rPr lang="uk-UA" altLang="en-US"/>
              <a:pPr/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107203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/statement –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250" y="952107"/>
            <a:ext cx="11129022" cy="4845378"/>
          </a:xfrm>
        </p:spPr>
        <p:txBody>
          <a:bodyPr rIns="0" anchor="ctr">
            <a:noAutofit/>
          </a:bodyPr>
          <a:lstStyle>
            <a:lvl1pPr algn="ctr">
              <a:lnSpc>
                <a:spcPct val="104000"/>
              </a:lnSpc>
              <a:defRPr sz="4800" spc="2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528BDF42-62B5-874D-A7F5-A52B65B377A4}" type="slidenum">
              <a:rPr lang="uk-UA" altLang="en-US"/>
              <a:pPr/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30742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– Blue templa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65"/>
          <p:cNvSpPr txBox="1">
            <a:spLocks/>
          </p:cNvSpPr>
          <p:nvPr userDrawn="1"/>
        </p:nvSpPr>
        <p:spPr>
          <a:xfrm>
            <a:off x="6173788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Visit us at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 smtClean="0"/>
              <a:t>www.internetsociety.org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Follow us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@internetsociety</a:t>
            </a:r>
            <a:endParaRPr lang="en-GB" dirty="0"/>
          </a:p>
        </p:txBody>
      </p:sp>
      <p:sp>
        <p:nvSpPr>
          <p:cNvPr id="5" name="Text Placeholder 7"/>
          <p:cNvSpPr txBox="1">
            <a:spLocks/>
          </p:cNvSpPr>
          <p:nvPr userDrawn="1"/>
        </p:nvSpPr>
        <p:spPr>
          <a:xfrm>
            <a:off x="8056563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Galerie Jean-Malbuisson 15, </a:t>
            </a:r>
            <a:br>
              <a:rPr lang="en-GB" dirty="0" smtClean="0"/>
            </a:br>
            <a:r>
              <a:rPr lang="en-GB" dirty="0" smtClean="0"/>
              <a:t>CH-1204 Geneva, </a:t>
            </a:r>
            <a:br>
              <a:rPr lang="en-GB" dirty="0" smtClean="0"/>
            </a:br>
            <a:r>
              <a:rPr lang="en-GB" dirty="0" smtClean="0"/>
              <a:t>Switzerland.</a:t>
            </a:r>
            <a:br>
              <a:rPr lang="en-GB" dirty="0" smtClean="0"/>
            </a:br>
            <a:r>
              <a:rPr lang="en-GB" dirty="0" smtClean="0"/>
              <a:t>+41 22 807 1444</a:t>
            </a:r>
          </a:p>
          <a:p>
            <a:pPr fontAlgn="auto">
              <a:spcAft>
                <a:spcPts val="0"/>
              </a:spcAft>
              <a:defRPr/>
            </a:pPr>
            <a:endParaRPr lang="en-GB" dirty="0" smtClean="0"/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" name="Text Placeholder 8"/>
          <p:cNvSpPr txBox="1">
            <a:spLocks/>
          </p:cNvSpPr>
          <p:nvPr userDrawn="1"/>
        </p:nvSpPr>
        <p:spPr>
          <a:xfrm>
            <a:off x="9932988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dirty="0" smtClean="0"/>
              <a:t>1775 Wiehle Avenue, </a:t>
            </a:r>
            <a:br>
              <a:rPr lang="de-DE" dirty="0" smtClean="0"/>
            </a:br>
            <a:r>
              <a:rPr lang="de-DE" dirty="0" smtClean="0"/>
              <a:t>Suite 201, Reston, VA </a:t>
            </a:r>
            <a:br>
              <a:rPr lang="de-DE" dirty="0" smtClean="0"/>
            </a:br>
            <a:r>
              <a:rPr lang="de-DE" dirty="0" smtClean="0"/>
              <a:t>20190-5108 USA. </a:t>
            </a:r>
            <a:br>
              <a:rPr lang="de-DE" dirty="0" smtClean="0"/>
            </a:br>
            <a:r>
              <a:rPr lang="de-DE" dirty="0" smtClean="0"/>
              <a:t>+1 703 439 2120</a:t>
            </a:r>
          </a:p>
          <a:p>
            <a:pPr fontAlgn="auto">
              <a:spcAft>
                <a:spcPts val="0"/>
              </a:spcAft>
              <a:defRPr/>
            </a:pPr>
            <a:endParaRPr lang="de-DE" dirty="0" smtClean="0"/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Title 4"/>
          <p:cNvSpPr txBox="1">
            <a:spLocks/>
          </p:cNvSpPr>
          <p:nvPr userDrawn="1"/>
        </p:nvSpPr>
        <p:spPr>
          <a:xfrm>
            <a:off x="540000" y="2281238"/>
            <a:ext cx="9001125" cy="10064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914400" rtl="0" eaLnBrk="1" latinLnBrk="0" hangingPunct="1">
              <a:lnSpc>
                <a:spcPct val="109000"/>
              </a:lnSpc>
              <a:spcBef>
                <a:spcPct val="0"/>
              </a:spcBef>
              <a:buNone/>
              <a:defRPr sz="6000" kern="1200" spc="2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Thank you.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40000" y="4351780"/>
            <a:ext cx="4097551" cy="902123"/>
          </a:xfrm>
        </p:spPr>
        <p:txBody>
          <a:bodyPr/>
          <a:lstStyle>
            <a:lvl1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chemeClr val="bg1"/>
                </a:solidFill>
              </a:defRPr>
            </a:lvl2pPr>
            <a:lvl3pPr marL="0" indent="0">
              <a:lnSpc>
                <a:spcPct val="117000"/>
              </a:lnSpc>
              <a:buNone/>
              <a:defRPr sz="1500"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18433E0E-72FD-FD40-88BA-BE70973222D5}" type="slidenum">
              <a:rPr lang="uk-UA" altLang="en-US"/>
              <a:pPr/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213513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t involved – Blue templa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65"/>
          <p:cNvSpPr txBox="1">
            <a:spLocks/>
          </p:cNvSpPr>
          <p:nvPr userDrawn="1"/>
        </p:nvSpPr>
        <p:spPr>
          <a:xfrm>
            <a:off x="6173788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Visit us at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 smtClean="0"/>
              <a:t>www.internetsociety.org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Follow us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@internetsociety</a:t>
            </a:r>
            <a:endParaRPr lang="en-GB" dirty="0"/>
          </a:p>
        </p:txBody>
      </p:sp>
      <p:sp>
        <p:nvSpPr>
          <p:cNvPr id="5" name="Text Placeholder 7"/>
          <p:cNvSpPr txBox="1">
            <a:spLocks/>
          </p:cNvSpPr>
          <p:nvPr userDrawn="1"/>
        </p:nvSpPr>
        <p:spPr>
          <a:xfrm>
            <a:off x="8056563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Galerie Jean-Malbuisson 15, </a:t>
            </a:r>
            <a:br>
              <a:rPr lang="en-GB" dirty="0" smtClean="0"/>
            </a:br>
            <a:r>
              <a:rPr lang="en-GB" dirty="0" smtClean="0"/>
              <a:t>CH-1204 Geneva, </a:t>
            </a:r>
            <a:br>
              <a:rPr lang="en-GB" dirty="0" smtClean="0"/>
            </a:br>
            <a:r>
              <a:rPr lang="en-GB" dirty="0" smtClean="0"/>
              <a:t>Switzerland.</a:t>
            </a:r>
            <a:br>
              <a:rPr lang="en-GB" dirty="0" smtClean="0"/>
            </a:br>
            <a:r>
              <a:rPr lang="en-GB" dirty="0" smtClean="0"/>
              <a:t>+41 22 807 1444</a:t>
            </a:r>
          </a:p>
          <a:p>
            <a:pPr fontAlgn="auto">
              <a:spcAft>
                <a:spcPts val="0"/>
              </a:spcAft>
              <a:defRPr/>
            </a:pPr>
            <a:endParaRPr lang="en-GB" dirty="0" smtClean="0"/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" name="Text Placeholder 8"/>
          <p:cNvSpPr txBox="1">
            <a:spLocks/>
          </p:cNvSpPr>
          <p:nvPr userDrawn="1"/>
        </p:nvSpPr>
        <p:spPr>
          <a:xfrm>
            <a:off x="9932988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dirty="0" smtClean="0"/>
              <a:t>1775 Wiehle Avenue, </a:t>
            </a:r>
            <a:br>
              <a:rPr lang="de-DE" dirty="0" smtClean="0"/>
            </a:br>
            <a:r>
              <a:rPr lang="de-DE" dirty="0" smtClean="0"/>
              <a:t>Suite 201, Reston, VA </a:t>
            </a:r>
            <a:br>
              <a:rPr lang="de-DE" dirty="0" smtClean="0"/>
            </a:br>
            <a:r>
              <a:rPr lang="de-DE" dirty="0" smtClean="0"/>
              <a:t>20190-5108 USA. </a:t>
            </a:r>
            <a:br>
              <a:rPr lang="de-DE" dirty="0" smtClean="0"/>
            </a:br>
            <a:r>
              <a:rPr lang="de-DE" dirty="0" smtClean="0"/>
              <a:t>+1 703 439 2120</a:t>
            </a:r>
          </a:p>
          <a:p>
            <a:pPr fontAlgn="auto">
              <a:spcAft>
                <a:spcPts val="0"/>
              </a:spcAft>
              <a:defRPr/>
            </a:pPr>
            <a:endParaRPr lang="de-DE" dirty="0" smtClean="0"/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Title 4"/>
          <p:cNvSpPr txBox="1">
            <a:spLocks/>
          </p:cNvSpPr>
          <p:nvPr userDrawn="1"/>
        </p:nvSpPr>
        <p:spPr>
          <a:xfrm>
            <a:off x="540000" y="2281238"/>
            <a:ext cx="9001125" cy="10064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914400" rtl="0" eaLnBrk="1" latinLnBrk="0" hangingPunct="1">
              <a:lnSpc>
                <a:spcPct val="109000"/>
              </a:lnSpc>
              <a:spcBef>
                <a:spcPct val="0"/>
              </a:spcBef>
              <a:buNone/>
              <a:defRPr sz="6000" kern="1200" spc="2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Get involved.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40000" y="4351780"/>
            <a:ext cx="4097551" cy="902123"/>
          </a:xfrm>
        </p:spPr>
        <p:txBody>
          <a:bodyPr/>
          <a:lstStyle>
            <a:lvl1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chemeClr val="bg1"/>
                </a:solidFill>
              </a:defRPr>
            </a:lvl2pPr>
            <a:lvl3pPr marL="0" indent="0">
              <a:lnSpc>
                <a:spcPct val="117000"/>
              </a:lnSpc>
              <a:buNone/>
              <a:defRPr sz="1500"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9762ADA9-0755-1F48-8532-9AFBBB73FAAF}" type="slidenum">
              <a:rPr lang="uk-UA" altLang="en-US"/>
              <a:pPr/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69040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– Text only – Blu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1"/>
            <a:ext cx="11121296" cy="537799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548400"/>
            <a:ext cx="11122272" cy="3220368"/>
          </a:xfrm>
        </p:spPr>
        <p:txBody>
          <a:bodyPr/>
          <a:lstStyle>
            <a:lvl1pPr>
              <a:spcAft>
                <a:spcPts val="1200"/>
              </a:spcAft>
              <a:defRPr b="0" i="0">
                <a:latin typeface="+mn-lt"/>
                <a:ea typeface="Hind Medium" charset="0"/>
                <a:cs typeface="Hind Medium" charset="0"/>
              </a:defRPr>
            </a:lvl1pPr>
            <a:lvl2pPr>
              <a:lnSpc>
                <a:spcPct val="114000"/>
              </a:lnSpc>
              <a:defRPr sz="1800">
                <a:latin typeface="+mn-lt"/>
              </a:defRPr>
            </a:lvl2pPr>
            <a:lvl3pPr>
              <a:lnSpc>
                <a:spcPct val="114000"/>
              </a:lnSpc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14000"/>
              </a:lnSpc>
              <a:defRPr sz="1800">
                <a:latin typeface="+mn-lt"/>
              </a:defRPr>
            </a:lvl4pPr>
            <a:lvl5pPr>
              <a:lnSpc>
                <a:spcPct val="114000"/>
              </a:lnSpc>
              <a:defRPr sz="18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9EE1D23A-55C4-7542-8A1B-C225D7430AAE}" type="slidenum">
              <a:rPr lang="uk-UA" altLang="en-US"/>
              <a:pPr/>
              <a:t>‹#›</a:t>
            </a:fld>
            <a:endParaRPr lang="uk-UA" altLang="en-US" dirty="0"/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3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37.xml"/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1338" y="566738"/>
            <a:ext cx="11109600" cy="78303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0" y="1548400"/>
            <a:ext cx="11109600" cy="35988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918575" y="6342063"/>
            <a:ext cx="2743200" cy="17303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F4C3A41F-A775-1140-95F7-087AA6C6EBC6}" type="slidenum">
              <a:rPr lang="en-GB" altLang="en-US" noProof="0" smtClean="0"/>
              <a:pPr/>
              <a:t>‹#›</a:t>
            </a:fld>
            <a:endParaRPr lang="en-GB" altLang="en-US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14" r:id="rId9"/>
    <p:sldLayoutId id="2147483715" r:id="rId10"/>
    <p:sldLayoutId id="2147483731" r:id="rId11"/>
    <p:sldLayoutId id="2147483716" r:id="rId12"/>
    <p:sldLayoutId id="2147483732" r:id="rId13"/>
    <p:sldLayoutId id="2147483733" r:id="rId14"/>
    <p:sldLayoutId id="2147483717" r:id="rId15"/>
    <p:sldLayoutId id="2147483734" r:id="rId16"/>
    <p:sldLayoutId id="2147483735" r:id="rId17"/>
    <p:sldLayoutId id="2147483751" r:id="rId18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dt="0"/>
  <p:txStyles>
    <p:titleStyle>
      <a:lvl1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3000" kern="1200" spc="2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2pPr>
      <a:lvl3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3pPr>
      <a:lvl4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4pPr>
      <a:lvl5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5pPr>
      <a:lvl6pPr marL="4572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6pPr>
      <a:lvl7pPr marL="9144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7pPr>
      <a:lvl8pPr marL="13716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8pPr>
      <a:lvl9pPr marL="18288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9pPr>
    </p:titleStyle>
    <p:bodyStyle>
      <a:lvl1pPr algn="l" rtl="0" eaLnBrk="1" fontAlgn="base" hangingPunct="1">
        <a:lnSpc>
          <a:spcPct val="106000"/>
        </a:lnSpc>
        <a:spcBef>
          <a:spcPct val="0"/>
        </a:spcBef>
        <a:spcAft>
          <a:spcPts val="1200"/>
        </a:spcAft>
        <a:buFont typeface="Arial" charset="0"/>
        <a:defRPr sz="2000" kern="1200" spc="20">
          <a:solidFill>
            <a:schemeClr val="tx1"/>
          </a:solidFill>
          <a:latin typeface="+mn-lt"/>
          <a:ea typeface="Hind Medium" charset="0"/>
          <a:cs typeface="Hind Medium" charset="0"/>
        </a:defRPr>
      </a:lvl1pPr>
      <a:lvl2pPr algn="l" rtl="0" eaLnBrk="1" fontAlgn="base" hangingPunct="1">
        <a:lnSpc>
          <a:spcPct val="113000"/>
        </a:lnSpc>
        <a:spcBef>
          <a:spcPct val="0"/>
        </a:spcBef>
        <a:spcAft>
          <a:spcPct val="0"/>
        </a:spcAft>
        <a:buFont typeface=".AppleSystemUIFont" charset="0"/>
        <a:defRPr sz="1800" kern="1200" spc="2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270000" indent="-270000" algn="l" rtl="0" eaLnBrk="1" fontAlgn="base" hangingPunct="1">
        <a:lnSpc>
          <a:spcPct val="113000"/>
        </a:lnSpc>
        <a:spcBef>
          <a:spcPct val="0"/>
        </a:spcBef>
        <a:spcAft>
          <a:spcPts val="0"/>
        </a:spcAft>
        <a:buSzPct val="72000"/>
        <a:buFont typeface=".AppleSystemUIFont" charset="0"/>
        <a:buChar char="—"/>
        <a:defRPr sz="1800" kern="1200" spc="2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556650" indent="-233925" algn="l" rtl="0" eaLnBrk="1" fontAlgn="base" hangingPunct="1">
        <a:lnSpc>
          <a:spcPct val="113000"/>
        </a:lnSpc>
        <a:spcBef>
          <a:spcPct val="0"/>
        </a:spcBef>
        <a:spcAft>
          <a:spcPct val="0"/>
        </a:spcAft>
        <a:buSzPct val="90000"/>
        <a:buFont typeface=".AppleSystemUIFont" charset="0"/>
        <a:buChar char="–"/>
        <a:defRPr sz="1800" kern="1200" spc="2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772650" indent="-197925" algn="l" rtl="0" eaLnBrk="1" fontAlgn="base" hangingPunct="1">
        <a:lnSpc>
          <a:spcPct val="113000"/>
        </a:lnSpc>
        <a:spcBef>
          <a:spcPct val="0"/>
        </a:spcBef>
        <a:spcAft>
          <a:spcPts val="1500"/>
        </a:spcAft>
        <a:buSzPct val="75000"/>
        <a:buFont typeface="Arial" charset="0"/>
        <a:buChar char="•"/>
        <a:defRPr sz="1800" kern="1200" spc="2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1338" y="566738"/>
            <a:ext cx="11109600" cy="48936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GB" noProof="1" smtClean="0"/>
              <a:t>Click to edit Master title style</a:t>
            </a:r>
            <a:endParaRPr lang="en-GB" noProof="1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918575" y="6342063"/>
            <a:ext cx="2743200" cy="17303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66C934B7-3B58-BB48-B505-F2B1E8AB1EFB}" type="slidenum">
              <a:rPr lang="en-GB" altLang="en-US" noProof="1" dirty="0" smtClean="0"/>
              <a:pPr/>
              <a:t>‹#›</a:t>
            </a:fld>
            <a:endParaRPr lang="en-GB" altLang="en-US" noProof="1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539750" y="1548400"/>
            <a:ext cx="11109600" cy="35988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0" u="none" strike="noStrike" kern="1200" cap="none" spc="20" normalizeH="0" baseline="0" noProof="0" dirty="0" smtClean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Hind Light"/>
                <a:ea typeface="Hind Medium" charset="0"/>
                <a:cs typeface="Hind Medium" charset="0"/>
              </a:rPr>
              <a:t>Click to edit Master text styles</a:t>
            </a:r>
          </a:p>
          <a:p>
            <a:pPr marL="0" marR="0" lvl="1" indent="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.AppleSystemUIFont" charset="0"/>
              <a:buNone/>
              <a:tabLst/>
              <a:defRPr/>
            </a:pPr>
            <a:r>
              <a:rPr kumimoji="0" lang="en-US" sz="1800" b="0" i="0" u="none" strike="noStrike" kern="1200" cap="none" spc="20" normalizeH="0" baseline="0" noProof="0" dirty="0" smtClean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270000" marR="0" lvl="2" indent="-27000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Pct val="72000"/>
              <a:buFont typeface=".AppleSystemUIFont" charset="0"/>
              <a:buChar char="—"/>
              <a:tabLst/>
              <a:defRPr/>
            </a:pPr>
            <a:r>
              <a:rPr kumimoji="0" lang="en-US" sz="1800" b="0" i="0" u="none" strike="noStrike" kern="1200" cap="none" spc="20" normalizeH="0" baseline="0" noProof="0" dirty="0" smtClean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556650" marR="0" lvl="3" indent="-233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.AppleSystemUIFont" charset="0"/>
              <a:buChar char="–"/>
              <a:tabLst/>
              <a:defRPr/>
            </a:pPr>
            <a:r>
              <a:rPr kumimoji="0" lang="en-US" sz="1800" b="0" i="0" u="none" strike="noStrike" kern="1200" cap="none" spc="20" normalizeH="0" baseline="0" noProof="0" dirty="0" smtClean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772650" marR="0" lvl="4" indent="-197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ClrTx/>
              <a:buSzPct val="75000"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20" normalizeH="0" baseline="0" noProof="0" dirty="0" smtClean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GB" sz="1800" b="0" i="0" u="none" strike="noStrike" kern="1200" cap="none" spc="20" normalizeH="0" baseline="0" noProof="0" dirty="0">
              <a:ln>
                <a:noFill/>
              </a:ln>
              <a:solidFill>
                <a:srgbClr val="0C1C2C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18" r:id="rId9"/>
    <p:sldLayoutId id="2147483719" r:id="rId10"/>
    <p:sldLayoutId id="2147483745" r:id="rId11"/>
    <p:sldLayoutId id="2147483720" r:id="rId12"/>
    <p:sldLayoutId id="2147483746" r:id="rId13"/>
    <p:sldLayoutId id="2147483747" r:id="rId14"/>
    <p:sldLayoutId id="2147483721" r:id="rId15"/>
    <p:sldLayoutId id="2147483748" r:id="rId16"/>
    <p:sldLayoutId id="2147483750" r:id="rId17"/>
    <p:sldLayoutId id="2147483749" r:id="rId18"/>
    <p:sldLayoutId id="2147483752" r:id="rId19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dt="0"/>
  <p:txStyles>
    <p:titleStyle>
      <a:lvl1pPr algn="l" rtl="0" fontAlgn="base">
        <a:lnSpc>
          <a:spcPct val="106000"/>
        </a:lnSpc>
        <a:spcBef>
          <a:spcPct val="0"/>
        </a:spcBef>
        <a:spcAft>
          <a:spcPct val="0"/>
        </a:spcAft>
        <a:defRPr sz="3000" kern="1200" spc="2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l" rtl="0" fontAlgn="base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2pPr>
      <a:lvl3pPr algn="l" rtl="0" fontAlgn="base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3pPr>
      <a:lvl4pPr algn="l" rtl="0" fontAlgn="base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4pPr>
      <a:lvl5pPr algn="l" rtl="0" fontAlgn="base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5pPr>
      <a:lvl6pPr marL="457200" algn="l" rtl="0" fontAlgn="base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6pPr>
      <a:lvl7pPr marL="914400" algn="l" rtl="0" fontAlgn="base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7pPr>
      <a:lvl8pPr marL="1371600" algn="l" rtl="0" fontAlgn="base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8pPr>
      <a:lvl9pPr marL="1828800" algn="l" rtl="0" fontAlgn="base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9pPr>
    </p:titleStyle>
    <p:bodyStyle>
      <a:lvl1pPr marL="0" marR="0" indent="0" algn="l" defTabSz="914400" rtl="0" eaLnBrk="1" fontAlgn="base" latinLnBrk="0" hangingPunct="1">
        <a:lnSpc>
          <a:spcPct val="106000"/>
        </a:lnSpc>
        <a:spcBef>
          <a:spcPct val="0"/>
        </a:spcBef>
        <a:spcAft>
          <a:spcPts val="1200"/>
        </a:spcAft>
        <a:buClrTx/>
        <a:buSzTx/>
        <a:buFont typeface="Arial" charset="0"/>
        <a:buNone/>
        <a:tabLst/>
        <a:defRPr sz="2000" kern="1200" spc="20">
          <a:solidFill>
            <a:schemeClr val="tx1"/>
          </a:solidFill>
          <a:latin typeface="Hind Medium" charset="0"/>
          <a:ea typeface="Hind Medium" charset="0"/>
          <a:cs typeface="Hind Medium" charset="0"/>
        </a:defRPr>
      </a:lvl1pPr>
      <a:lvl2pPr marL="0" marR="0" indent="0" algn="l" defTabSz="914400" rtl="0" eaLnBrk="1" fontAlgn="base" latinLnBrk="0" hangingPunct="1">
        <a:lnSpc>
          <a:spcPct val="113000"/>
        </a:lnSpc>
        <a:spcBef>
          <a:spcPct val="0"/>
        </a:spcBef>
        <a:spcAft>
          <a:spcPct val="0"/>
        </a:spcAft>
        <a:buClrTx/>
        <a:buSzTx/>
        <a:buFont typeface=".AppleSystemUIFont" charset="0"/>
        <a:buNone/>
        <a:tabLst/>
        <a:defRPr kern="1200" spc="2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270000" marR="0" indent="-270000" algn="l" defTabSz="914400" rtl="0" eaLnBrk="1" fontAlgn="base" latinLnBrk="0" hangingPunct="1">
        <a:lnSpc>
          <a:spcPct val="113000"/>
        </a:lnSpc>
        <a:spcBef>
          <a:spcPct val="0"/>
        </a:spcBef>
        <a:spcAft>
          <a:spcPts val="0"/>
        </a:spcAft>
        <a:buClrTx/>
        <a:buSzPct val="72000"/>
        <a:buFont typeface=".AppleSystemUIFont" charset="0"/>
        <a:buChar char="—"/>
        <a:tabLst/>
        <a:defRPr kern="1200" spc="2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556650" marR="0" indent="-233925" algn="l" defTabSz="914400" rtl="0" eaLnBrk="1" fontAlgn="base" latinLnBrk="0" hangingPunct="1">
        <a:lnSpc>
          <a:spcPct val="113000"/>
        </a:lnSpc>
        <a:spcBef>
          <a:spcPct val="0"/>
        </a:spcBef>
        <a:spcAft>
          <a:spcPct val="0"/>
        </a:spcAft>
        <a:buClrTx/>
        <a:buSzPct val="90000"/>
        <a:buFont typeface=".AppleSystemUIFont" charset="0"/>
        <a:buChar char="–"/>
        <a:tabLst/>
        <a:defRPr kern="1200" spc="2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772650" marR="0" indent="-197925" algn="l" defTabSz="914400" rtl="0" eaLnBrk="1" fontAlgn="base" latinLnBrk="0" hangingPunct="1">
        <a:lnSpc>
          <a:spcPct val="113000"/>
        </a:lnSpc>
        <a:spcBef>
          <a:spcPct val="0"/>
        </a:spcBef>
        <a:spcAft>
          <a:spcPts val="1500"/>
        </a:spcAft>
        <a:buClrTx/>
        <a:buSzPct val="75000"/>
        <a:buFont typeface="Arial" charset="0"/>
        <a:buChar char="•"/>
        <a:tabLst/>
        <a:defRPr kern="1200" spc="2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tf.org/meeting/100/" TargetMode="External"/><Relationship Id="rId4" Type="http://schemas.openxmlformats.org/officeDocument/2006/relationships/image" Target="../media/image21.tiff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hyperlink" Target="http://www.ietf.org/newcomers.html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9.jpg"/><Relationship Id="rId3" Type="http://schemas.openxmlformats.org/officeDocument/2006/relationships/image" Target="../media/image20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9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0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hyperlink" Target="http://www.ietf.org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534988" y="3355975"/>
            <a:ext cx="9001125" cy="913455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Human Rights Protocol Considerations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and </a:t>
            </a:r>
            <a:r>
              <a:rPr lang="en-US" dirty="0" smtClean="0"/>
              <a:t>how to get involved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534988" y="2855914"/>
            <a:ext cx="9001125" cy="5000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What’s Happening at the </a:t>
            </a:r>
            <a:r>
              <a:rPr lang="en-US" dirty="0" smtClean="0">
                <a:ea typeface="+mj-ea"/>
              </a:rPr>
              <a:t>IETF &amp; IRTF?</a:t>
            </a:r>
            <a:endParaRPr lang="en-GB" dirty="0">
              <a:ea typeface="+mj-ea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33400" y="5605463"/>
            <a:ext cx="4097338" cy="901700"/>
          </a:xfrm>
        </p:spPr>
        <p:txBody>
          <a:bodyPr/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latin typeface="Hind Medium" charset="0"/>
                <a:ea typeface="Hind Medium" charset="0"/>
                <a:cs typeface="Hind Medium" charset="0"/>
              </a:rPr>
              <a:t>Salam </a:t>
            </a:r>
            <a:r>
              <a:rPr lang="en-GB" dirty="0" err="1" smtClean="0">
                <a:latin typeface="Hind Medium" charset="0"/>
                <a:ea typeface="Hind Medium" charset="0"/>
                <a:cs typeface="Hind Medium" charset="0"/>
              </a:rPr>
              <a:t>Yamout</a:t>
            </a:r>
            <a:endParaRPr lang="en-GB" dirty="0" smtClean="0">
              <a:latin typeface="Hind Medium" charset="0"/>
              <a:ea typeface="Hind Medium" charset="0"/>
              <a:cs typeface="Hind Medium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ea typeface="+mn-ea"/>
              </a:rPr>
              <a:t>Middle East Bureau Director</a:t>
            </a:r>
            <a:endParaRPr lang="en-GB" dirty="0" smtClean="0">
              <a:ea typeface="+mn-ea"/>
            </a:endParaRPr>
          </a:p>
          <a:p>
            <a:pPr lvl="2" fontAlgn="auto">
              <a:spcBef>
                <a:spcPts val="0"/>
              </a:spcBef>
              <a:buFont typeface=".AppleSystemUIFont" charset="-120"/>
              <a:buNone/>
              <a:defRPr/>
            </a:pPr>
            <a:r>
              <a:rPr lang="en-GB" dirty="0" err="1" smtClean="0">
                <a:ea typeface="+mn-ea"/>
              </a:rPr>
              <a:t>meynell@isoc.org</a:t>
            </a:r>
            <a:endParaRPr lang="en-GB" dirty="0" smtClean="0"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533400" y="574675"/>
            <a:ext cx="4097338" cy="270074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mtClean="0"/>
              <a:t>18 September </a:t>
            </a:r>
            <a:r>
              <a:rPr lang="de-DE" dirty="0" smtClean="0"/>
              <a:t>2017</a:t>
            </a:r>
            <a:endParaRPr lang="de-DE" dirty="0"/>
          </a:p>
        </p:txBody>
      </p:sp>
      <p:sp>
        <p:nvSpPr>
          <p:cNvPr id="31749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342063"/>
            <a:ext cx="7031038" cy="17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r>
              <a:rPr lang="en-GB" altLang="en-US" dirty="0" smtClean="0"/>
              <a:t>Presentation title – Client name</a:t>
            </a:r>
            <a:endParaRPr lang="en-GB" altLang="en-US" dirty="0"/>
          </a:p>
        </p:txBody>
      </p:sp>
      <p:sp>
        <p:nvSpPr>
          <p:cNvPr id="31750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42063"/>
            <a:ext cx="2743200" cy="1730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7718B79B-D52B-B04D-8BF7-74B9E1479B19}" type="slidenum">
              <a:rPr lang="uk-UA" altLang="en-US"/>
              <a:pPr/>
              <a:t>1</a:t>
            </a:fld>
            <a:endParaRPr lang="uk-UA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Research into Human Rights Protocol </a:t>
            </a:r>
            <a:r>
              <a:rPr lang="en-GB" dirty="0" smtClean="0"/>
              <a:t>Considerations</a:t>
            </a:r>
            <a:br>
              <a:rPr lang="en-GB" dirty="0" smtClean="0"/>
            </a:br>
            <a:r>
              <a:rPr lang="en-GB" dirty="0" smtClean="0"/>
              <a:t>draft-irtf-hrpc-research-14</a:t>
            </a:r>
            <a:endParaRPr lang="en-GB" dirty="0"/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>
          <a:xfrm>
            <a:off x="540000" y="1778000"/>
            <a:ext cx="11334500" cy="4267200"/>
          </a:xfrm>
        </p:spPr>
        <p:txBody>
          <a:bodyPr/>
          <a:lstStyle/>
          <a:p>
            <a:pPr lvl="2">
              <a:lnSpc>
                <a:spcPts val="2880"/>
              </a:lnSpc>
              <a:spcAft>
                <a:spcPts val="1800"/>
              </a:spcAft>
            </a:pPr>
            <a:r>
              <a:rPr lang="en-US" sz="2400" dirty="0" smtClean="0"/>
              <a:t>Informationa</a:t>
            </a:r>
            <a:r>
              <a:rPr lang="en-US" sz="2400" dirty="0" smtClean="0"/>
              <a:t>l document with consensus from IRTF HRPC Research Group</a:t>
            </a:r>
          </a:p>
          <a:p>
            <a:pPr lvl="2">
              <a:lnSpc>
                <a:spcPts val="2880"/>
              </a:lnSpc>
              <a:spcAft>
                <a:spcPts val="1800"/>
              </a:spcAft>
            </a:pPr>
            <a:r>
              <a:rPr lang="en-US" sz="2400" dirty="0" smtClean="0"/>
              <a:t>Aims to o</a:t>
            </a:r>
            <a:r>
              <a:rPr lang="en-US" sz="2400" dirty="0" smtClean="0"/>
              <a:t>ffers guidelines similar to RFC 6973 (privacy considerations)</a:t>
            </a:r>
          </a:p>
          <a:p>
            <a:pPr lvl="2">
              <a:lnSpc>
                <a:spcPts val="2880"/>
              </a:lnSpc>
              <a:spcAft>
                <a:spcPts val="1800"/>
              </a:spcAft>
            </a:pPr>
            <a:r>
              <a:rPr lang="en-US" sz="2400" dirty="0" smtClean="0"/>
              <a:t>Outlines human rights threats on the Internet</a:t>
            </a:r>
          </a:p>
          <a:p>
            <a:pPr lvl="2">
              <a:lnSpc>
                <a:spcPts val="2880"/>
              </a:lnSpc>
              <a:spcAft>
                <a:spcPts val="1800"/>
              </a:spcAft>
            </a:pPr>
            <a:r>
              <a:rPr lang="en-US" sz="2400" dirty="0" smtClean="0"/>
              <a:t>Consider how well-known Internet protocols (e.g. DNS, NAT and HTTP) can have human rights concerns</a:t>
            </a:r>
          </a:p>
          <a:p>
            <a:pPr lvl="2">
              <a:lnSpc>
                <a:spcPts val="2880"/>
              </a:lnSpc>
              <a:spcAft>
                <a:spcPts val="1800"/>
              </a:spcAft>
            </a:pPr>
            <a:r>
              <a:rPr lang="en-US" sz="2400" dirty="0" smtClean="0"/>
              <a:t>Considers implications of traffic interception, manipulation, throttling, logging, tracking, and DDoS on human rights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076043E4-25C5-1147-87B6-275903E00DC9}" type="slidenum">
              <a:rPr lang="en-GB" altLang="en-US" smtClean="0"/>
              <a:pPr/>
              <a:t>10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7241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Research into Human Rights Protocol </a:t>
            </a:r>
            <a:r>
              <a:rPr lang="en-GB" dirty="0" smtClean="0"/>
              <a:t>Considerations</a:t>
            </a:r>
            <a:br>
              <a:rPr lang="en-GB" dirty="0" smtClean="0"/>
            </a:br>
            <a:r>
              <a:rPr lang="en-GB" dirty="0" smtClean="0"/>
              <a:t>draft-irtf-hrpc-research-14</a:t>
            </a:r>
            <a:endParaRPr lang="en-GB" dirty="0"/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>
          <a:xfrm>
            <a:off x="540000" y="1778000"/>
            <a:ext cx="11334500" cy="4267200"/>
          </a:xfrm>
        </p:spPr>
        <p:txBody>
          <a:bodyPr/>
          <a:lstStyle/>
          <a:p>
            <a:pPr lvl="2">
              <a:lnSpc>
                <a:spcPts val="2880"/>
              </a:lnSpc>
              <a:spcAft>
                <a:spcPts val="1800"/>
              </a:spcAft>
            </a:pPr>
            <a:r>
              <a:rPr lang="en-US" sz="2400" dirty="0" smtClean="0"/>
              <a:t>Provides guidelines in 19 areas such as privacy and </a:t>
            </a:r>
            <a:r>
              <a:rPr lang="en-US" sz="2400" dirty="0" err="1" smtClean="0"/>
              <a:t>confidentality</a:t>
            </a:r>
            <a:r>
              <a:rPr lang="en-US" sz="2400" dirty="0" smtClean="0"/>
              <a:t>, but also:</a:t>
            </a:r>
          </a:p>
          <a:p>
            <a:pPr lvl="3">
              <a:lnSpc>
                <a:spcPts val="2880"/>
              </a:lnSpc>
              <a:spcAft>
                <a:spcPts val="800"/>
              </a:spcAft>
            </a:pPr>
            <a:r>
              <a:rPr lang="en-US" sz="2400" dirty="0" smtClean="0"/>
              <a:t>Connectivity: is end-to-end connectivity supported, do protocols support low bandwidth and high latency, can protocols operate in a stateless manner?</a:t>
            </a:r>
          </a:p>
          <a:p>
            <a:pPr lvl="3">
              <a:lnSpc>
                <a:spcPts val="2880"/>
              </a:lnSpc>
              <a:spcAft>
                <a:spcPts val="800"/>
              </a:spcAft>
            </a:pPr>
            <a:r>
              <a:rPr lang="en-US" sz="2400" dirty="0" smtClean="0"/>
              <a:t>Content agnosticism: is all network traffic delivered in a non-discriminatory way?</a:t>
            </a:r>
          </a:p>
          <a:p>
            <a:pPr lvl="3">
              <a:lnSpc>
                <a:spcPts val="2880"/>
              </a:lnSpc>
              <a:spcAft>
                <a:spcPts val="800"/>
              </a:spcAft>
            </a:pPr>
            <a:r>
              <a:rPr lang="en-US" sz="2400" dirty="0" smtClean="0"/>
              <a:t>Authenticity: can receiver be sure data comes from the source it claims to come from?</a:t>
            </a:r>
          </a:p>
          <a:p>
            <a:pPr lvl="3">
              <a:lnSpc>
                <a:spcPts val="2880"/>
              </a:lnSpc>
              <a:spcAft>
                <a:spcPts val="800"/>
              </a:spcAft>
            </a:pPr>
            <a:r>
              <a:rPr lang="en-US" sz="2400" dirty="0" err="1" smtClean="0"/>
              <a:t>Internationalisation</a:t>
            </a:r>
            <a:r>
              <a:rPr lang="en-US" sz="2400" dirty="0"/>
              <a:t>: </a:t>
            </a:r>
            <a:r>
              <a:rPr lang="en-US" sz="2400" dirty="0" smtClean="0"/>
              <a:t>are protocols</a:t>
            </a:r>
            <a:r>
              <a:rPr lang="en-US" sz="2400" dirty="0"/>
              <a:t>, standards, and implementations usable in different   languages and </a:t>
            </a:r>
            <a:r>
              <a:rPr lang="en-US" sz="2400" dirty="0" smtClean="0"/>
              <a:t>scripts?</a:t>
            </a:r>
          </a:p>
          <a:p>
            <a:pPr lvl="3">
              <a:lnSpc>
                <a:spcPts val="2880"/>
              </a:lnSpc>
              <a:spcAft>
                <a:spcPts val="800"/>
              </a:spcAft>
            </a:pPr>
            <a:r>
              <a:rPr lang="en-US" sz="2400" dirty="0" smtClean="0"/>
              <a:t>Censorship resistance: do protocols introduce new identifiers that can be associated with persons or content?</a:t>
            </a:r>
          </a:p>
          <a:p>
            <a:pPr lvl="3">
              <a:lnSpc>
                <a:spcPts val="2880"/>
              </a:lnSpc>
              <a:spcAft>
                <a:spcPts val="800"/>
              </a:spcAft>
            </a:pPr>
            <a:r>
              <a:rPr lang="en-US" sz="2400" dirty="0" smtClean="0"/>
              <a:t>Open standards: are protocol specifications published, and their functioning known?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076043E4-25C5-1147-87B6-275903E00DC9}" type="slidenum">
              <a:rPr lang="en-GB" altLang="en-US" smtClean="0"/>
              <a:pPr/>
              <a:t>11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9597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HRPC RG Drafts</a:t>
            </a:r>
            <a:endParaRPr lang="en-GB" dirty="0"/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>
          <a:xfrm>
            <a:off x="540000" y="1778000"/>
            <a:ext cx="11334500" cy="4267200"/>
          </a:xfrm>
        </p:spPr>
        <p:txBody>
          <a:bodyPr/>
          <a:lstStyle/>
          <a:p>
            <a:pPr lvl="2">
              <a:lnSpc>
                <a:spcPts val="2880"/>
              </a:lnSpc>
              <a:spcAft>
                <a:spcPts val="1800"/>
              </a:spcAft>
            </a:pPr>
            <a:r>
              <a:rPr lang="en-US" sz="2400" dirty="0" smtClean="0"/>
              <a:t>Freedom </a:t>
            </a:r>
            <a:r>
              <a:rPr lang="en-US" sz="2400" dirty="0"/>
              <a:t>of Association on the Internet (</a:t>
            </a:r>
            <a:r>
              <a:rPr lang="en-US" sz="2400" dirty="0" smtClean="0"/>
              <a:t>draft-tenoever-hrpc-association-02)</a:t>
            </a:r>
            <a:endParaRPr lang="en-US" sz="2400" dirty="0"/>
          </a:p>
          <a:p>
            <a:pPr lvl="3">
              <a:lnSpc>
                <a:spcPts val="2880"/>
              </a:lnSpc>
              <a:spcAft>
                <a:spcPts val="1800"/>
              </a:spcAft>
            </a:pPr>
            <a:r>
              <a:rPr lang="en-US" sz="2400" dirty="0"/>
              <a:t>Scope the </a:t>
            </a:r>
            <a:r>
              <a:rPr lang="en-US" sz="2400" dirty="0" smtClean="0"/>
              <a:t>relationship </a:t>
            </a:r>
            <a:r>
              <a:rPr lang="en-US" sz="2400" dirty="0"/>
              <a:t>between Internet protocols  </a:t>
            </a:r>
            <a:r>
              <a:rPr lang="en-US" sz="2400" dirty="0" smtClean="0"/>
              <a:t>and </a:t>
            </a:r>
            <a:r>
              <a:rPr lang="en-US" sz="2400" dirty="0"/>
              <a:t>the right to freedom of assembly and </a:t>
            </a:r>
            <a:r>
              <a:rPr lang="en-US" sz="2400" dirty="0" smtClean="0"/>
              <a:t>association</a:t>
            </a:r>
            <a:endParaRPr lang="en-US" sz="2400" dirty="0"/>
          </a:p>
          <a:p>
            <a:pPr lvl="2">
              <a:lnSpc>
                <a:spcPts val="2880"/>
              </a:lnSpc>
              <a:spcAft>
                <a:spcPts val="1800"/>
              </a:spcAft>
            </a:pPr>
            <a:r>
              <a:rPr lang="en-US" sz="2400" dirty="0"/>
              <a:t>On the Politics of Standards (</a:t>
            </a:r>
            <a:r>
              <a:rPr lang="en-US" sz="2400" dirty="0" smtClean="0"/>
              <a:t>draft-tenoever-hrpc-political-02)</a:t>
            </a:r>
          </a:p>
          <a:p>
            <a:pPr lvl="3">
              <a:lnSpc>
                <a:spcPts val="2880"/>
              </a:lnSpc>
              <a:spcAft>
                <a:spcPts val="1800"/>
              </a:spcAft>
            </a:pPr>
            <a:r>
              <a:rPr lang="en-US" sz="2400" dirty="0"/>
              <a:t>O</a:t>
            </a:r>
            <a:r>
              <a:rPr lang="en-US" sz="2400" dirty="0" smtClean="0"/>
              <a:t>utline </a:t>
            </a:r>
            <a:r>
              <a:rPr lang="en-US" sz="2400" dirty="0"/>
              <a:t>different views on the relation between </a:t>
            </a:r>
            <a:r>
              <a:rPr lang="en-US" sz="2400" dirty="0" smtClean="0"/>
              <a:t>protocols </a:t>
            </a:r>
            <a:r>
              <a:rPr lang="en-US" sz="2400" dirty="0"/>
              <a:t>and </a:t>
            </a:r>
            <a:r>
              <a:rPr lang="en-US" sz="2400" dirty="0" smtClean="0"/>
              <a:t>politics, and whether   </a:t>
            </a:r>
            <a:r>
              <a:rPr lang="en-US" sz="2400" dirty="0"/>
              <a:t>protocols are </a:t>
            </a:r>
            <a:r>
              <a:rPr lang="en-US" sz="2400" dirty="0" smtClean="0"/>
              <a:t>political</a:t>
            </a:r>
          </a:p>
          <a:p>
            <a:pPr lvl="2">
              <a:lnSpc>
                <a:spcPts val="2880"/>
              </a:lnSpc>
              <a:spcAft>
                <a:spcPts val="1800"/>
              </a:spcAft>
            </a:pPr>
            <a:r>
              <a:rPr lang="en-US" sz="2400" dirty="0"/>
              <a:t>Unrequested Communications </a:t>
            </a:r>
            <a:r>
              <a:rPr lang="en-US" sz="2400" dirty="0" smtClean="0"/>
              <a:t>(draft-tenoever-hrpc-unrequested-00)</a:t>
            </a:r>
          </a:p>
          <a:p>
            <a:pPr lvl="3">
              <a:lnSpc>
                <a:spcPts val="2880"/>
              </a:lnSpc>
              <a:spcAft>
                <a:spcPts val="1800"/>
              </a:spcAft>
            </a:pPr>
            <a:r>
              <a:rPr lang="en-US" sz="2400" dirty="0" smtClean="0"/>
              <a:t>Addresses issue of unrequested </a:t>
            </a:r>
            <a:r>
              <a:rPr lang="en-US" sz="2400" dirty="0"/>
              <a:t>traffic in the form </a:t>
            </a:r>
            <a:r>
              <a:rPr lang="en-US" sz="2400" dirty="0" smtClean="0"/>
              <a:t>of </a:t>
            </a:r>
            <a:r>
              <a:rPr lang="en-US" sz="2400" dirty="0"/>
              <a:t>spam or DDoS </a:t>
            </a:r>
            <a:r>
              <a:rPr lang="en-US" sz="2400" dirty="0" smtClean="0"/>
              <a:t>attacks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076043E4-25C5-1147-87B6-275903E00DC9}" type="slidenum">
              <a:rPr lang="en-GB" altLang="en-US" smtClean="0"/>
              <a:pPr/>
              <a:t>12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14498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Meeting: IETF 100</a:t>
            </a:r>
            <a:endParaRPr lang="en-GB" dirty="0"/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>
          <a:xfrm>
            <a:off x="540000" y="1548400"/>
            <a:ext cx="11121775" cy="4496800"/>
          </a:xfrm>
        </p:spPr>
        <p:txBody>
          <a:bodyPr/>
          <a:lstStyle/>
          <a:p>
            <a:pPr lvl="2">
              <a:lnSpc>
                <a:spcPts val="2880"/>
              </a:lnSpc>
              <a:spcAft>
                <a:spcPts val="1800"/>
              </a:spcAft>
            </a:pPr>
            <a:r>
              <a:rPr lang="en-US" sz="2400" b="1" dirty="0" smtClean="0"/>
              <a:t>11-17 November 2017, Singapore</a:t>
            </a:r>
          </a:p>
          <a:p>
            <a:pPr lvl="2" indent="0">
              <a:lnSpc>
                <a:spcPts val="2880"/>
              </a:lnSpc>
              <a:spcAft>
                <a:spcPts val="1800"/>
              </a:spcAft>
              <a:buNone/>
            </a:pPr>
            <a:r>
              <a:rPr lang="en-US" sz="2400" dirty="0" smtClean="0">
                <a:hlinkClick r:id="rId3"/>
              </a:rPr>
              <a:t>https</a:t>
            </a:r>
            <a:r>
              <a:rPr lang="en-US" sz="2400" dirty="0">
                <a:hlinkClick r:id="rId3"/>
              </a:rPr>
              <a:t>://</a:t>
            </a:r>
            <a:r>
              <a:rPr lang="en-US" sz="2400" dirty="0" smtClean="0">
                <a:hlinkClick r:id="rId3"/>
              </a:rPr>
              <a:t>www.ietf.org/meeting/100</a:t>
            </a:r>
            <a:r>
              <a:rPr lang="en-US" sz="2400" dirty="0" smtClean="0">
                <a:hlinkClick r:id="rId3"/>
              </a:rPr>
              <a:t>/</a:t>
            </a:r>
            <a:endParaRPr lang="en-US" sz="2400" b="1" dirty="0" smtClean="0"/>
          </a:p>
          <a:p>
            <a:pPr lvl="2">
              <a:lnSpc>
                <a:spcPts val="288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400" b="1" dirty="0" smtClean="0"/>
              <a:t>HRPC RG meeting</a:t>
            </a:r>
          </a:p>
          <a:p>
            <a:pPr marL="0" lvl="2" indent="0">
              <a:lnSpc>
                <a:spcPts val="2880"/>
              </a:lnSpc>
              <a:spcAft>
                <a:spcPts val="1800"/>
              </a:spcAft>
              <a:buNone/>
            </a:pPr>
            <a:r>
              <a:rPr lang="en-US" sz="2400" dirty="0"/>
              <a:t> </a:t>
            </a:r>
            <a:r>
              <a:rPr lang="en-US" sz="2400" dirty="0" smtClean="0"/>
              <a:t>  Friday 17 Nov 2017 (0900-1130 UTC+8)</a:t>
            </a:r>
            <a:endParaRPr lang="en-US" sz="2400" dirty="0" smtClean="0"/>
          </a:p>
          <a:p>
            <a:pPr lvl="2">
              <a:lnSpc>
                <a:spcPts val="288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400" b="1" dirty="0"/>
              <a:t>Remote participation </a:t>
            </a:r>
            <a:r>
              <a:rPr lang="en-US" sz="2400" b="1" dirty="0" smtClean="0"/>
              <a:t>available:</a:t>
            </a:r>
          </a:p>
          <a:p>
            <a:pPr lvl="3">
              <a:lnSpc>
                <a:spcPts val="2880"/>
              </a:lnSpc>
              <a:spcAft>
                <a:spcPts val="800"/>
              </a:spcAft>
            </a:pPr>
            <a:r>
              <a:rPr lang="en-US" sz="2400" dirty="0"/>
              <a:t>Audio streams</a:t>
            </a:r>
          </a:p>
          <a:p>
            <a:pPr lvl="3">
              <a:lnSpc>
                <a:spcPts val="2880"/>
              </a:lnSpc>
              <a:spcAft>
                <a:spcPts val="800"/>
              </a:spcAft>
            </a:pPr>
            <a:r>
              <a:rPr lang="en-US" sz="2400" dirty="0"/>
              <a:t>Web conferencing systems</a:t>
            </a:r>
          </a:p>
          <a:p>
            <a:pPr lvl="3">
              <a:lnSpc>
                <a:spcPts val="2880"/>
              </a:lnSpc>
              <a:spcAft>
                <a:spcPts val="800"/>
              </a:spcAft>
            </a:pPr>
            <a:r>
              <a:rPr lang="en-US" sz="2400" dirty="0"/>
              <a:t>Jabber chat rooms</a:t>
            </a:r>
          </a:p>
          <a:p>
            <a:pPr lvl="3">
              <a:lnSpc>
                <a:spcPts val="2880"/>
              </a:lnSpc>
              <a:spcAft>
                <a:spcPts val="1800"/>
              </a:spcAft>
            </a:pPr>
            <a:endParaRPr lang="en-US" sz="2400" dirty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076043E4-25C5-1147-87B6-275903E00DC9}" type="slidenum">
              <a:rPr lang="en-GB" altLang="en-US" smtClean="0"/>
              <a:pPr/>
              <a:t>13</a:t>
            </a:fld>
            <a:endParaRPr lang="en-GB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1401763"/>
            <a:ext cx="5337175" cy="333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4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IETF Fellowship Programme</a:t>
            </a:r>
            <a:endParaRPr lang="en-GB" dirty="0"/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>
          <a:xfrm>
            <a:off x="540000" y="1548400"/>
            <a:ext cx="11334500" cy="2058400"/>
          </a:xfrm>
        </p:spPr>
        <p:txBody>
          <a:bodyPr/>
          <a:lstStyle/>
          <a:p>
            <a:pPr marL="0" lvl="2" indent="0">
              <a:lnSpc>
                <a:spcPts val="2880"/>
              </a:lnSpc>
              <a:spcAft>
                <a:spcPts val="1800"/>
              </a:spcAft>
              <a:buNone/>
            </a:pPr>
            <a:r>
              <a:rPr lang="en-US" sz="2400" b="1" dirty="0"/>
              <a:t>Fellowships available to enable people to attend IETF meetings</a:t>
            </a:r>
          </a:p>
          <a:p>
            <a:pPr marL="0" lvl="2" indent="0">
              <a:lnSpc>
                <a:spcPts val="2880"/>
              </a:lnSpc>
              <a:spcAft>
                <a:spcPts val="1800"/>
              </a:spcAft>
              <a:buNone/>
            </a:pPr>
            <a:r>
              <a:rPr lang="en-US" sz="2400" dirty="0" smtClean="0"/>
              <a:t>http</a:t>
            </a:r>
            <a:r>
              <a:rPr lang="en-US" sz="2400" dirty="0"/>
              <a:t>://</a:t>
            </a:r>
            <a:r>
              <a:rPr lang="en-US" sz="2400" dirty="0" err="1"/>
              <a:t>www.internetsociety.org</a:t>
            </a:r>
            <a:r>
              <a:rPr lang="en-US" sz="2400" dirty="0"/>
              <a:t>/what-we-do/education-and-leadership-</a:t>
            </a:r>
            <a:r>
              <a:rPr lang="en-US" sz="2400" dirty="0" err="1"/>
              <a:t>programmes</a:t>
            </a:r>
            <a:r>
              <a:rPr lang="en-US" sz="2400" dirty="0"/>
              <a:t>/</a:t>
            </a:r>
            <a:r>
              <a:rPr lang="en-US" sz="2400" dirty="0" err="1"/>
              <a:t>ietf</a:t>
            </a:r>
            <a:r>
              <a:rPr lang="en-US" sz="2400" dirty="0"/>
              <a:t>-and-</a:t>
            </a:r>
            <a:r>
              <a:rPr lang="en-US" sz="2400" dirty="0" err="1"/>
              <a:t>ois</a:t>
            </a:r>
            <a:r>
              <a:rPr lang="en-US" sz="2400" dirty="0"/>
              <a:t>-</a:t>
            </a:r>
            <a:r>
              <a:rPr lang="en-US" sz="2400" dirty="0" err="1"/>
              <a:t>programmes</a:t>
            </a:r>
            <a:r>
              <a:rPr lang="en-US" sz="2400" dirty="0"/>
              <a:t>/internet-society-fellowship</a:t>
            </a:r>
            <a:endParaRPr lang="en-US" sz="2400" dirty="0" smtClean="0"/>
          </a:p>
          <a:p>
            <a:pPr lvl="1"/>
            <a:endParaRPr 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076043E4-25C5-1147-87B6-275903E00DC9}" type="slidenum">
              <a:rPr lang="en-GB" altLang="en-US" smtClean="0"/>
              <a:pPr/>
              <a:t>14</a:t>
            </a:fld>
            <a:endParaRPr lang="en-GB" alt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043" y="3191419"/>
            <a:ext cx="7451161" cy="315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79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IETF Policy Programme</a:t>
            </a:r>
            <a:endParaRPr lang="en-GB" dirty="0"/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>
          <a:xfrm>
            <a:off x="540000" y="1548400"/>
            <a:ext cx="11334500" cy="2058400"/>
          </a:xfrm>
        </p:spPr>
        <p:txBody>
          <a:bodyPr/>
          <a:lstStyle/>
          <a:p>
            <a:pPr marL="0" lvl="2" indent="0">
              <a:lnSpc>
                <a:spcPts val="2880"/>
              </a:lnSpc>
              <a:spcAft>
                <a:spcPts val="1800"/>
              </a:spcAft>
              <a:buNone/>
            </a:pPr>
            <a:r>
              <a:rPr lang="en-US" sz="2400" b="1" dirty="0"/>
              <a:t>Fellowships available for regulators to attend IETF </a:t>
            </a:r>
            <a:r>
              <a:rPr lang="en-US" sz="2400" b="1" dirty="0" smtClean="0"/>
              <a:t>meetings and </a:t>
            </a:r>
            <a:r>
              <a:rPr lang="en-US" sz="2400" b="1" dirty="0"/>
              <a:t>learn about </a:t>
            </a:r>
            <a:r>
              <a:rPr lang="en-US" sz="2400" b="1" dirty="0" smtClean="0"/>
              <a:t>IETF standards and processes</a:t>
            </a:r>
            <a:endParaRPr lang="en-US" sz="2400" b="1" dirty="0"/>
          </a:p>
          <a:p>
            <a:pPr marL="0" lvl="2" indent="0">
              <a:lnSpc>
                <a:spcPts val="2880"/>
              </a:lnSpc>
              <a:spcAft>
                <a:spcPts val="1800"/>
              </a:spcAft>
              <a:buNone/>
            </a:pPr>
            <a:r>
              <a:rPr lang="en-US" sz="2400" dirty="0"/>
              <a:t>https://</a:t>
            </a:r>
            <a:r>
              <a:rPr lang="en-US" sz="2400" dirty="0" err="1" smtClean="0"/>
              <a:t>www.internetsociety.org</a:t>
            </a:r>
            <a:r>
              <a:rPr lang="en-US" sz="2400" dirty="0" smtClean="0"/>
              <a:t>/what-we-do/education-and-leadership-</a:t>
            </a:r>
            <a:r>
              <a:rPr lang="en-US" sz="2400" dirty="0" err="1" smtClean="0"/>
              <a:t>programmes</a:t>
            </a:r>
            <a:r>
              <a:rPr lang="en-US" sz="2400" dirty="0" smtClean="0"/>
              <a:t>/</a:t>
            </a:r>
            <a:r>
              <a:rPr lang="en-US" sz="2400" dirty="0" err="1" smtClean="0"/>
              <a:t>ietf</a:t>
            </a:r>
            <a:r>
              <a:rPr lang="en-US" sz="2400" dirty="0" smtClean="0"/>
              <a:t>-and-</a:t>
            </a:r>
            <a:r>
              <a:rPr lang="en-US" sz="2400" dirty="0" err="1" smtClean="0"/>
              <a:t>ois</a:t>
            </a:r>
            <a:r>
              <a:rPr lang="en-US" sz="2400" dirty="0" smtClean="0"/>
              <a:t>-</a:t>
            </a:r>
            <a:r>
              <a:rPr lang="en-US" sz="2400" dirty="0" err="1" smtClean="0"/>
              <a:t>programmes</a:t>
            </a:r>
            <a:r>
              <a:rPr lang="en-US" sz="2400" dirty="0" smtClean="0"/>
              <a:t>/internet-society-fellowship-5</a:t>
            </a:r>
          </a:p>
          <a:p>
            <a:pPr lvl="1"/>
            <a:endParaRPr 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076043E4-25C5-1147-87B6-275903E00DC9}" type="slidenum">
              <a:rPr lang="en-GB" altLang="en-US" smtClean="0"/>
              <a:pPr/>
              <a:t>15</a:t>
            </a:fld>
            <a:endParaRPr lang="en-GB" altLang="en-US" dirty="0"/>
          </a:p>
        </p:txBody>
      </p:sp>
      <p:pic>
        <p:nvPicPr>
          <p:cNvPr id="6" name="Picture 5" descr="Policy_guests_group_portrai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250" y="3481713"/>
            <a:ext cx="6110747" cy="286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62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>
          <a:xfrm>
            <a:off x="540000" y="1548400"/>
            <a:ext cx="11334500" cy="4496800"/>
          </a:xfrm>
        </p:spPr>
        <p:txBody>
          <a:bodyPr/>
          <a:lstStyle/>
          <a:p>
            <a:pPr lvl="2">
              <a:lnSpc>
                <a:spcPts val="2880"/>
              </a:lnSpc>
              <a:spcAft>
                <a:spcPts val="1800"/>
              </a:spcAft>
            </a:pPr>
            <a:r>
              <a:rPr lang="en-US" sz="2400" dirty="0" smtClean="0"/>
              <a:t>The IETF </a:t>
            </a:r>
            <a:r>
              <a:rPr lang="en-US" sz="2400" dirty="0" smtClean="0"/>
              <a:t>and IRTF makes </a:t>
            </a:r>
            <a:r>
              <a:rPr lang="en-US" sz="2400" dirty="0"/>
              <a:t>the Internet work better</a:t>
            </a:r>
          </a:p>
          <a:p>
            <a:pPr lvl="2">
              <a:lnSpc>
                <a:spcPts val="2880"/>
              </a:lnSpc>
              <a:spcAft>
                <a:spcPts val="1800"/>
              </a:spcAft>
            </a:pPr>
            <a:r>
              <a:rPr lang="en-US" sz="2400" dirty="0" smtClean="0"/>
              <a:t>It has a fundamental </a:t>
            </a:r>
            <a:r>
              <a:rPr lang="en-US" sz="2400" dirty="0"/>
              <a:t>role in Internet </a:t>
            </a:r>
            <a:r>
              <a:rPr lang="en-US" sz="2400" dirty="0" smtClean="0"/>
              <a:t>administration</a:t>
            </a:r>
          </a:p>
          <a:p>
            <a:pPr lvl="2">
              <a:lnSpc>
                <a:spcPts val="2880"/>
              </a:lnSpc>
              <a:spcAft>
                <a:spcPts val="1800"/>
              </a:spcAft>
            </a:pPr>
            <a:r>
              <a:rPr lang="en-US" sz="2400" dirty="0" smtClean="0"/>
              <a:t>It has international </a:t>
            </a:r>
            <a:r>
              <a:rPr lang="en-US" sz="2400" dirty="0"/>
              <a:t>scope</a:t>
            </a:r>
            <a:r>
              <a:rPr lang="en-US" sz="2400" dirty="0" smtClean="0"/>
              <a:t>, but </a:t>
            </a:r>
            <a:r>
              <a:rPr lang="en-US" sz="2400" dirty="0"/>
              <a:t>local </a:t>
            </a:r>
            <a:r>
              <a:rPr lang="en-US" sz="2400" dirty="0" smtClean="0"/>
              <a:t>relevance</a:t>
            </a:r>
          </a:p>
          <a:p>
            <a:pPr lvl="2">
              <a:lnSpc>
                <a:spcPts val="2880"/>
              </a:lnSpc>
              <a:spcAft>
                <a:spcPts val="1800"/>
              </a:spcAft>
            </a:pPr>
            <a:r>
              <a:rPr lang="en-US" sz="2400" dirty="0"/>
              <a:t>It has an open, inclusive and well-established </a:t>
            </a:r>
            <a:r>
              <a:rPr lang="en-US" sz="2400" dirty="0" smtClean="0"/>
              <a:t>structure</a:t>
            </a:r>
            <a:endParaRPr lang="en-US" sz="2400" dirty="0"/>
          </a:p>
          <a:p>
            <a:pPr lvl="2">
              <a:lnSpc>
                <a:spcPts val="2880"/>
              </a:lnSpc>
              <a:spcAft>
                <a:spcPts val="1800"/>
              </a:spcAft>
            </a:pPr>
            <a:r>
              <a:rPr lang="en-US" sz="2400" dirty="0"/>
              <a:t>Your participation is critical to the success </a:t>
            </a:r>
            <a:endParaRPr lang="en-US" sz="2400" dirty="0" smtClean="0"/>
          </a:p>
          <a:p>
            <a:pPr lvl="2">
              <a:lnSpc>
                <a:spcPts val="2880"/>
              </a:lnSpc>
              <a:spcAft>
                <a:spcPts val="1800"/>
              </a:spcAft>
            </a:pPr>
            <a:r>
              <a:rPr lang="en-US" sz="2400" dirty="0" smtClean="0"/>
              <a:t>More </a:t>
            </a:r>
            <a:r>
              <a:rPr lang="en-US" sz="2400" dirty="0" smtClean="0"/>
              <a:t>information:</a:t>
            </a:r>
          </a:p>
          <a:p>
            <a:pPr lvl="2" indent="0">
              <a:lnSpc>
                <a:spcPts val="2880"/>
              </a:lnSpc>
              <a:spcAft>
                <a:spcPts val="1800"/>
              </a:spcAft>
              <a:buNone/>
            </a:pPr>
            <a:r>
              <a:rPr lang="en-US" sz="2400" dirty="0" smtClean="0">
                <a:hlinkClick r:id="rId2"/>
              </a:rPr>
              <a:t>http</a:t>
            </a:r>
            <a:r>
              <a:rPr lang="en-US" sz="2400" dirty="0">
                <a:hlinkClick r:id="rId2"/>
              </a:rPr>
              <a:t>://</a:t>
            </a:r>
            <a:r>
              <a:rPr lang="en-US" sz="2400" dirty="0" smtClean="0">
                <a:hlinkClick r:id="rId2"/>
              </a:rPr>
              <a:t>www.ietf.org/newcomers.html</a:t>
            </a:r>
            <a:endParaRPr lang="en-US" sz="2400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076043E4-25C5-1147-87B6-275903E00DC9}" type="slidenum">
              <a:rPr lang="en-GB" altLang="en-US" smtClean="0"/>
              <a:pPr/>
              <a:t>16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79895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96900" y="4224338"/>
            <a:ext cx="4097338" cy="903287"/>
          </a:xfrm>
        </p:spPr>
        <p:txBody>
          <a:bodyPr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dirty="0"/>
              <a:t>http://</a:t>
            </a:r>
            <a:r>
              <a:rPr lang="en-GB" sz="1800" dirty="0" err="1"/>
              <a:t>www.internetsociety.org</a:t>
            </a:r>
            <a:r>
              <a:rPr lang="en-GB" sz="1800" dirty="0"/>
              <a:t>/deploy360</a:t>
            </a:r>
            <a:r>
              <a:rPr lang="en-GB" sz="1800" dirty="0" smtClean="0"/>
              <a:t>/</a:t>
            </a:r>
            <a:r>
              <a:rPr lang="en-GB" sz="1400" dirty="0"/>
              <a:t/>
            </a:r>
            <a:br>
              <a:rPr lang="en-GB" sz="1400" dirty="0"/>
            </a:br>
            <a:r>
              <a:rPr lang="en-GB" sz="1800" dirty="0" smtClean="0"/>
              <a:t>deploy360@isoc.org</a:t>
            </a:r>
            <a:endParaRPr lang="en-GB" sz="1800" dirty="0"/>
          </a:p>
        </p:txBody>
      </p:sp>
      <p:sp>
        <p:nvSpPr>
          <p:cNvPr id="6861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3832A91F-CA10-3E4E-91D2-0A4C04C60D5E}" type="slidenum">
              <a:rPr lang="uk-UA" altLang="en-US">
                <a:solidFill>
                  <a:srgbClr val="EEF2EC"/>
                </a:solidFill>
              </a:rPr>
              <a:pPr/>
              <a:t>17</a:t>
            </a:fld>
            <a:endParaRPr lang="uk-UA" altLang="en-US">
              <a:solidFill>
                <a:srgbClr val="EEF2E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Disclaimer</a:t>
            </a:r>
            <a:endParaRPr lang="en-GB" dirty="0"/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>
          <a:xfrm>
            <a:off x="540000" y="1548400"/>
            <a:ext cx="11122272" cy="3220368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GB" sz="3000" b="1" dirty="0" smtClean="0"/>
              <a:t>Two important points:</a:t>
            </a: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n-GB" sz="2800" dirty="0" smtClean="0"/>
              <a:t>	No-one </a:t>
            </a:r>
            <a:r>
              <a:rPr lang="en-GB" sz="2800" dirty="0"/>
              <a:t>really speaks </a:t>
            </a:r>
            <a:r>
              <a:rPr lang="en-GB" sz="2800" i="1" dirty="0" smtClean="0"/>
              <a:t>for</a:t>
            </a:r>
            <a:r>
              <a:rPr lang="en-GB" sz="2800" dirty="0" smtClean="0"/>
              <a:t> </a:t>
            </a:r>
            <a:r>
              <a:rPr lang="en-GB" sz="2800" dirty="0"/>
              <a:t>the </a:t>
            </a:r>
            <a:r>
              <a:rPr lang="en-GB" sz="2800" dirty="0" smtClean="0"/>
              <a:t>IETF or IRTF</a:t>
            </a:r>
            <a:endParaRPr lang="en-GB" sz="2800" dirty="0" smtClean="0"/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n-GB" sz="2800" dirty="0"/>
              <a:t>	</a:t>
            </a:r>
            <a:r>
              <a:rPr lang="en-GB" sz="2800" dirty="0" smtClean="0"/>
              <a:t>I am speaking </a:t>
            </a:r>
            <a:r>
              <a:rPr lang="en-GB" sz="2800" i="1" dirty="0" smtClean="0"/>
              <a:t>about </a:t>
            </a:r>
            <a:r>
              <a:rPr lang="en-GB" sz="2800" dirty="0" smtClean="0"/>
              <a:t>the IETF </a:t>
            </a:r>
            <a:r>
              <a:rPr lang="en-GB" sz="2800" dirty="0" smtClean="0"/>
              <a:t>or IRTF as </a:t>
            </a:r>
            <a:r>
              <a:rPr lang="en-GB" sz="2800" dirty="0" smtClean="0"/>
              <a:t>an individual participant</a:t>
            </a:r>
          </a:p>
          <a:p>
            <a:pPr>
              <a:lnSpc>
                <a:spcPct val="200000"/>
              </a:lnSpc>
            </a:pPr>
            <a:r>
              <a:rPr lang="en-GB" sz="2400" dirty="0"/>
              <a:t>	</a:t>
            </a:r>
            <a:endParaRPr lang="en-GB" sz="2400" dirty="0" smtClean="0"/>
          </a:p>
          <a:p>
            <a:endParaRPr lang="en-GB" dirty="0" smtClean="0"/>
          </a:p>
          <a:p>
            <a:r>
              <a:rPr lang="en-GB" dirty="0"/>
              <a:t>	</a:t>
            </a:r>
            <a:r>
              <a:rPr lang="en-GB" dirty="0" smtClean="0"/>
              <a:t>https</a:t>
            </a:r>
            <a:r>
              <a:rPr lang="en-GB" dirty="0"/>
              <a:t>://</a:t>
            </a:r>
            <a:r>
              <a:rPr lang="en-GB" dirty="0" err="1"/>
              <a:t>trac.tools.ietf.org</a:t>
            </a:r>
            <a:r>
              <a:rPr lang="en-GB" dirty="0"/>
              <a:t>/group/</a:t>
            </a:r>
            <a:r>
              <a:rPr lang="en-GB" dirty="0" err="1"/>
              <a:t>iesg</a:t>
            </a:r>
            <a:r>
              <a:rPr lang="en-GB" dirty="0"/>
              <a:t>/</a:t>
            </a:r>
            <a:r>
              <a:rPr lang="en-GB" dirty="0" err="1"/>
              <a:t>trac</a:t>
            </a:r>
            <a:r>
              <a:rPr lang="en-GB" dirty="0"/>
              <a:t>/wiki/</a:t>
            </a:r>
            <a:r>
              <a:rPr lang="en-GB" dirty="0" err="1"/>
              <a:t>SpeakingForIetf</a:t>
            </a:r>
            <a:endParaRPr lang="en-GB" dirty="0"/>
          </a:p>
          <a:p>
            <a:pPr lvl="1"/>
            <a:endParaRPr 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076043E4-25C5-1147-87B6-275903E00DC9}" type="slidenum">
              <a:rPr lang="en-GB" altLang="en-US" smtClean="0"/>
              <a:pPr/>
              <a:t>2</a:t>
            </a:fld>
            <a:endParaRPr lang="en-GB" altLang="en-US" dirty="0"/>
          </a:p>
        </p:txBody>
      </p:sp>
      <p:pic>
        <p:nvPicPr>
          <p:cNvPr id="5" name="Picture 4" descr="ietf-logo-5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561" y="567101"/>
            <a:ext cx="1955214" cy="13608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8597" y="2201389"/>
            <a:ext cx="1903178" cy="136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48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IETF Standards make the Internet work</a:t>
            </a:r>
            <a:endParaRPr lang="en-GB" dirty="0"/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>
          <a:xfrm>
            <a:off x="540000" y="1548400"/>
            <a:ext cx="5220000" cy="4500000"/>
          </a:xfrm>
        </p:spPr>
        <p:txBody>
          <a:bodyPr/>
          <a:lstStyle/>
          <a:p>
            <a:pPr marL="0" lvl="2" indent="0">
              <a:lnSpc>
                <a:spcPts val="2880"/>
              </a:lnSpc>
              <a:spcAft>
                <a:spcPts val="1800"/>
              </a:spcAft>
              <a:buNone/>
            </a:pPr>
            <a:r>
              <a:rPr lang="en-US" sz="2400" b="1" dirty="0"/>
              <a:t>TCP/IP</a:t>
            </a:r>
          </a:p>
          <a:p>
            <a:pPr lvl="2">
              <a:lnSpc>
                <a:spcPts val="2880"/>
              </a:lnSpc>
              <a:spcAft>
                <a:spcPts val="1800"/>
              </a:spcAft>
            </a:pPr>
            <a:r>
              <a:rPr lang="en-US" sz="2400" dirty="0"/>
              <a:t>IPv4 (RFC791) and IPv6 (RFC2460…)</a:t>
            </a:r>
          </a:p>
          <a:p>
            <a:pPr lvl="2">
              <a:lnSpc>
                <a:spcPts val="2880"/>
              </a:lnSpc>
              <a:spcAft>
                <a:spcPts val="1800"/>
              </a:spcAft>
            </a:pPr>
            <a:r>
              <a:rPr lang="en-US" sz="2400" dirty="0"/>
              <a:t>TCP (RFC675…) and UDP (RFC768)</a:t>
            </a:r>
          </a:p>
          <a:p>
            <a:pPr marL="0" lvl="2" indent="0">
              <a:lnSpc>
                <a:spcPts val="2880"/>
              </a:lnSpc>
              <a:spcAft>
                <a:spcPts val="1800"/>
              </a:spcAft>
              <a:buNone/>
            </a:pPr>
            <a:r>
              <a:rPr lang="en-US" sz="2400" b="1" dirty="0"/>
              <a:t>E-Mail</a:t>
            </a:r>
          </a:p>
          <a:p>
            <a:pPr lvl="2">
              <a:lnSpc>
                <a:spcPts val="2880"/>
              </a:lnSpc>
              <a:spcAft>
                <a:spcPts val="1800"/>
              </a:spcAft>
            </a:pPr>
            <a:r>
              <a:rPr lang="en-US" sz="2400" dirty="0"/>
              <a:t>SMTP (RFC5321), </a:t>
            </a:r>
            <a:r>
              <a:rPr lang="en-US" sz="2400" dirty="0" smtClean="0"/>
              <a:t>IMAP (RFC3501)</a:t>
            </a:r>
            <a:endParaRPr lang="en-US" sz="2400" dirty="0"/>
          </a:p>
          <a:p>
            <a:pPr marL="0" lvl="2" indent="0">
              <a:lnSpc>
                <a:spcPts val="2880"/>
              </a:lnSpc>
              <a:spcAft>
                <a:spcPts val="1800"/>
              </a:spcAft>
              <a:buNone/>
            </a:pPr>
            <a:r>
              <a:rPr lang="en-US" sz="2400" b="1" dirty="0"/>
              <a:t>Network and Routing</a:t>
            </a:r>
          </a:p>
          <a:p>
            <a:pPr lvl="2">
              <a:lnSpc>
                <a:spcPts val="2880"/>
              </a:lnSpc>
              <a:spcAft>
                <a:spcPts val="1800"/>
              </a:spcAft>
            </a:pPr>
            <a:r>
              <a:rPr lang="is-IS" sz="2400" dirty="0"/>
              <a:t>BGP (RFC4271), </a:t>
            </a:r>
            <a:r>
              <a:rPr lang="mr-IN" sz="2400" dirty="0"/>
              <a:t>OSPF (</a:t>
            </a:r>
            <a:r>
              <a:rPr lang="mr-IN" sz="2400" dirty="0" smtClean="0"/>
              <a:t>RFC2178…)</a:t>
            </a:r>
            <a:r>
              <a:rPr lang="en-AU" sz="2400" dirty="0" smtClean="0"/>
              <a:t>, </a:t>
            </a:r>
            <a:r>
              <a:rPr lang="en-US" sz="2400" dirty="0" smtClean="0"/>
              <a:t>MPLS </a:t>
            </a:r>
            <a:r>
              <a:rPr lang="en-US" sz="2400" dirty="0"/>
              <a:t>(</a:t>
            </a:r>
            <a:r>
              <a:rPr lang="en-US" sz="2400" dirty="0" smtClean="0"/>
              <a:t>RFC3031)</a:t>
            </a:r>
            <a:endParaRPr 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076043E4-25C5-1147-87B6-275903E00DC9}" type="slidenum">
              <a:rPr lang="en-GB" altLang="en-US" smtClean="0"/>
              <a:pPr/>
              <a:t>3</a:t>
            </a:fld>
            <a:endParaRPr lang="en-GB" altLang="en-US" dirty="0"/>
          </a:p>
        </p:txBody>
      </p:sp>
      <p:sp>
        <p:nvSpPr>
          <p:cNvPr id="6" name="Content Placeholder 24"/>
          <p:cNvSpPr txBox="1">
            <a:spLocks/>
          </p:cNvSpPr>
          <p:nvPr/>
        </p:nvSpPr>
        <p:spPr>
          <a:xfrm>
            <a:off x="6398575" y="1548400"/>
            <a:ext cx="5220000" cy="45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Font typeface="Arial" charset="0"/>
              <a:defRPr sz="2000" b="0" i="0" kern="1200" spc="20">
                <a:solidFill>
                  <a:schemeClr val="tx1"/>
                </a:solidFill>
                <a:latin typeface="+mn-lt"/>
                <a:ea typeface="Hind Medium" charset="0"/>
                <a:cs typeface="Hind Medium" charset="0"/>
              </a:defRPr>
            </a:lvl1pPr>
            <a:lvl2pPr algn="l" rtl="0" eaLnBrk="1" fontAlgn="base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.AppleSystemUIFont" charset="0"/>
              <a:defRPr sz="1800" kern="1200" spc="2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270000" indent="-270000" algn="l" rtl="0" eaLnBrk="1" fontAlgn="base" hangingPunct="1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SzPct val="72000"/>
              <a:buFont typeface=".AppleSystemUIFont" charset="0"/>
              <a:buChar char="—"/>
              <a:defRPr sz="1800" kern="1200" spc="2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556650" indent="-233925" algn="l" rtl="0" eaLnBrk="1" fontAlgn="base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SzPct val="90000"/>
              <a:buFont typeface=".AppleSystemUIFont" charset="0"/>
              <a:buChar char="–"/>
              <a:defRPr sz="1800" kern="1200" spc="2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772650" indent="-197925" algn="l" rtl="0" eaLnBrk="1" fontAlgn="base" hangingPunct="1">
              <a:lnSpc>
                <a:spcPct val="114000"/>
              </a:lnSpc>
              <a:spcBef>
                <a:spcPct val="0"/>
              </a:spcBef>
              <a:spcAft>
                <a:spcPts val="1500"/>
              </a:spcAft>
              <a:buSzPct val="75000"/>
              <a:buFont typeface="Arial" charset="0"/>
              <a:buChar char="•"/>
              <a:defRPr sz="1800" kern="1200" spc="2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lnSpc>
                <a:spcPts val="2880"/>
              </a:lnSpc>
              <a:spcAft>
                <a:spcPts val="1800"/>
              </a:spcAft>
              <a:buNone/>
            </a:pPr>
            <a:r>
              <a:rPr lang="mr-IN" sz="2400" b="1" dirty="0" smtClean="0"/>
              <a:t>DNS</a:t>
            </a:r>
            <a:endParaRPr lang="en-AU" sz="2400" b="1" dirty="0" smtClean="0"/>
          </a:p>
          <a:p>
            <a:pPr lvl="2">
              <a:lnSpc>
                <a:spcPts val="2880"/>
              </a:lnSpc>
              <a:spcAft>
                <a:spcPts val="1800"/>
              </a:spcAft>
            </a:pPr>
            <a:r>
              <a:rPr lang="en-AU" sz="2400" dirty="0" smtClean="0"/>
              <a:t>DNS (</a:t>
            </a:r>
            <a:r>
              <a:rPr lang="mr-IN" sz="2400" dirty="0" smtClean="0"/>
              <a:t>RFC</a:t>
            </a:r>
            <a:r>
              <a:rPr lang="en-AU" sz="2400" dirty="0" smtClean="0"/>
              <a:t>s 1034, 1035</a:t>
            </a:r>
            <a:r>
              <a:rPr lang="mr-IN" sz="2400" dirty="0" smtClean="0"/>
              <a:t>…</a:t>
            </a:r>
            <a:r>
              <a:rPr lang="en-AU" sz="2400" dirty="0" smtClean="0"/>
              <a:t>)</a:t>
            </a:r>
          </a:p>
          <a:p>
            <a:pPr lvl="2">
              <a:lnSpc>
                <a:spcPts val="2880"/>
              </a:lnSpc>
              <a:spcAft>
                <a:spcPts val="1800"/>
              </a:spcAft>
            </a:pPr>
            <a:r>
              <a:rPr lang="en-AU" sz="2400" dirty="0" smtClean="0"/>
              <a:t>DNSSEC (RFCs 4033, 4034 &amp; 4035)</a:t>
            </a:r>
          </a:p>
          <a:p>
            <a:pPr lvl="2">
              <a:lnSpc>
                <a:spcPts val="2880"/>
              </a:lnSpc>
              <a:spcAft>
                <a:spcPts val="1800"/>
              </a:spcAft>
            </a:pPr>
            <a:r>
              <a:rPr lang="en-AU" sz="2400" dirty="0" smtClean="0"/>
              <a:t>DANE (RFCs 6698, 7671</a:t>
            </a:r>
            <a:r>
              <a:rPr lang="mr-IN" sz="2400" dirty="0" smtClean="0"/>
              <a:t>…</a:t>
            </a:r>
            <a:r>
              <a:rPr lang="en-AU" sz="2400" dirty="0" smtClean="0"/>
              <a:t>)</a:t>
            </a:r>
            <a:endParaRPr lang="mr-IN" sz="2400" dirty="0" smtClean="0"/>
          </a:p>
          <a:p>
            <a:pPr marL="0" lvl="2" indent="0">
              <a:lnSpc>
                <a:spcPts val="2880"/>
              </a:lnSpc>
              <a:spcAft>
                <a:spcPts val="1800"/>
              </a:spcAft>
              <a:buNone/>
            </a:pPr>
            <a:r>
              <a:rPr lang="mr-IN" sz="2400" b="1" dirty="0" err="1" smtClean="0"/>
              <a:t>Web</a:t>
            </a:r>
            <a:endParaRPr lang="mr-IN" sz="2400" b="1" dirty="0"/>
          </a:p>
          <a:p>
            <a:pPr lvl="2">
              <a:lnSpc>
                <a:spcPts val="2880"/>
              </a:lnSpc>
              <a:spcAft>
                <a:spcPts val="1800"/>
              </a:spcAft>
            </a:pPr>
            <a:r>
              <a:rPr lang="mr-IN" sz="2400" dirty="0"/>
              <a:t>HTTP (RFC2616…)</a:t>
            </a:r>
          </a:p>
          <a:p>
            <a:pPr marL="0" lvl="2" indent="0">
              <a:lnSpc>
                <a:spcPts val="2880"/>
              </a:lnSpc>
              <a:spcAft>
                <a:spcPts val="1800"/>
              </a:spcAft>
              <a:buNone/>
            </a:pPr>
            <a:r>
              <a:rPr lang="en-AU" sz="2400" b="1" dirty="0" smtClean="0"/>
              <a:t>Security</a:t>
            </a:r>
            <a:endParaRPr lang="mr-IN" sz="2400" b="1" dirty="0"/>
          </a:p>
          <a:p>
            <a:pPr lvl="2">
              <a:lnSpc>
                <a:spcPts val="2880"/>
              </a:lnSpc>
              <a:spcAft>
                <a:spcPts val="1800"/>
              </a:spcAft>
            </a:pPr>
            <a:r>
              <a:rPr lang="en-AU" sz="2400" dirty="0" smtClean="0"/>
              <a:t>TLS (RFCs 5246 &amp; 6176)</a:t>
            </a:r>
          </a:p>
        </p:txBody>
      </p:sp>
    </p:spTree>
    <p:extLst>
      <p:ext uri="{BB962C8B-B14F-4D97-AF65-F5344CB8AC3E}">
        <p14:creationId xmlns:p14="http://schemas.microsoft.com/office/powerpoint/2010/main" val="57643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IETF Areas - http://</a:t>
            </a:r>
            <a:r>
              <a:rPr lang="en-GB" dirty="0" err="1"/>
              <a:t>www.ietf.org</a:t>
            </a:r>
            <a:r>
              <a:rPr lang="en-GB" dirty="0"/>
              <a:t>/</a:t>
            </a:r>
            <a:r>
              <a:rPr lang="en-GB" dirty="0" err="1"/>
              <a:t>iesg</a:t>
            </a:r>
            <a:r>
              <a:rPr lang="en-GB" dirty="0"/>
              <a:t>/</a:t>
            </a:r>
            <a:r>
              <a:rPr lang="en-GB" dirty="0" err="1"/>
              <a:t>area.html</a:t>
            </a:r>
            <a:endParaRPr lang="en-GB" dirty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076043E4-25C5-1147-87B6-275903E00DC9}" type="slidenum">
              <a:rPr lang="en-GB" altLang="en-US" smtClean="0"/>
              <a:pPr/>
              <a:t>4</a:t>
            </a:fld>
            <a:endParaRPr lang="en-GB" alt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539750" y="1547813"/>
          <a:ext cx="11122025" cy="4433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906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Internet Research Task Force</a:t>
            </a:r>
            <a:endParaRPr lang="en-GB" dirty="0"/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>
          <a:xfrm>
            <a:off x="540000" y="1548400"/>
            <a:ext cx="11334500" cy="4496800"/>
          </a:xfrm>
        </p:spPr>
        <p:txBody>
          <a:bodyPr/>
          <a:lstStyle/>
          <a:p>
            <a:pPr lvl="2">
              <a:lnSpc>
                <a:spcPct val="100000"/>
              </a:lnSpc>
              <a:spcAft>
                <a:spcPts val="1200"/>
              </a:spcAft>
            </a:pPr>
            <a:r>
              <a:rPr lang="en-US" sz="2000" dirty="0" smtClean="0"/>
              <a:t>Considers long-term research issues related to the Internet</a:t>
            </a:r>
          </a:p>
          <a:p>
            <a:pPr lvl="2">
              <a:lnSpc>
                <a:spcPct val="100000"/>
              </a:lnSpc>
              <a:spcAft>
                <a:spcPts val="1200"/>
              </a:spcAft>
            </a:pPr>
            <a:r>
              <a:rPr lang="en-US" sz="2000" dirty="0" smtClean="0"/>
              <a:t>IRTF </a:t>
            </a:r>
            <a:r>
              <a:rPr lang="en-US" sz="2000" dirty="0"/>
              <a:t>Chair </a:t>
            </a:r>
            <a:r>
              <a:rPr lang="en-US" sz="2000" dirty="0" smtClean="0"/>
              <a:t>&amp; Research Group Chairs form </a:t>
            </a:r>
            <a:r>
              <a:rPr lang="en-US" sz="2000" b="1" dirty="0"/>
              <a:t>Internet </a:t>
            </a:r>
            <a:r>
              <a:rPr lang="en-US" sz="2000" b="1" dirty="0" smtClean="0"/>
              <a:t>Research </a:t>
            </a:r>
            <a:r>
              <a:rPr lang="en-US" sz="2000" b="1" dirty="0"/>
              <a:t>Steering Group (</a:t>
            </a:r>
            <a:r>
              <a:rPr lang="en-US" sz="2000" b="1" dirty="0" smtClean="0"/>
              <a:t>IRSG) </a:t>
            </a:r>
          </a:p>
          <a:p>
            <a:pPr lvl="2">
              <a:lnSpc>
                <a:spcPct val="100000"/>
              </a:lnSpc>
              <a:spcAft>
                <a:spcPts val="1200"/>
              </a:spcAft>
            </a:pPr>
            <a:r>
              <a:rPr lang="en-US" sz="2000" dirty="0" smtClean="0"/>
              <a:t>Publishes RFCs in IRTF Stream</a:t>
            </a:r>
          </a:p>
          <a:p>
            <a:pPr lvl="2">
              <a:lnSpc>
                <a:spcPct val="100000"/>
              </a:lnSpc>
              <a:spcAft>
                <a:spcPts val="1200"/>
              </a:spcAft>
            </a:pPr>
            <a:r>
              <a:rPr lang="en-US" sz="2000" dirty="0" smtClean="0"/>
              <a:t>Current Research Groups:</a:t>
            </a:r>
          </a:p>
          <a:p>
            <a:pPr lvl="3">
              <a:lnSpc>
                <a:spcPct val="100000"/>
              </a:lnSpc>
              <a:spcAft>
                <a:spcPts val="0"/>
              </a:spcAft>
            </a:pPr>
            <a:r>
              <a:rPr lang="en-US" sz="2000" dirty="0" smtClean="0"/>
              <a:t>Crypto Forum (CFRG)</a:t>
            </a:r>
          </a:p>
          <a:p>
            <a:pPr lvl="3">
              <a:lnSpc>
                <a:spcPct val="100000"/>
              </a:lnSpc>
              <a:spcAft>
                <a:spcPts val="0"/>
              </a:spcAft>
            </a:pPr>
            <a:r>
              <a:rPr lang="en-US" sz="2000" dirty="0" smtClean="0"/>
              <a:t>Thing-to-Thing (T2TRG)</a:t>
            </a:r>
          </a:p>
          <a:p>
            <a:pPr lvl="3">
              <a:lnSpc>
                <a:spcPct val="100000"/>
              </a:lnSpc>
              <a:spcAft>
                <a:spcPts val="0"/>
              </a:spcAft>
            </a:pPr>
            <a:r>
              <a:rPr lang="en-US" sz="2000" dirty="0"/>
              <a:t>Internet Congestion </a:t>
            </a:r>
            <a:r>
              <a:rPr lang="en-US" sz="2000" dirty="0" smtClean="0"/>
              <a:t>Control (ICCRG)</a:t>
            </a:r>
          </a:p>
          <a:p>
            <a:pPr lvl="3">
              <a:lnSpc>
                <a:spcPct val="100000"/>
              </a:lnSpc>
              <a:spcAft>
                <a:spcPts val="0"/>
              </a:spcAft>
            </a:pPr>
            <a:r>
              <a:rPr lang="en-US" sz="2000" dirty="0" smtClean="0"/>
              <a:t>Measurement &amp; Analysis (MAPRG)</a:t>
            </a:r>
          </a:p>
          <a:p>
            <a:pPr lvl="3">
              <a:lnSpc>
                <a:spcPct val="100000"/>
              </a:lnSpc>
              <a:spcAft>
                <a:spcPts val="0"/>
              </a:spcAft>
            </a:pPr>
            <a:r>
              <a:rPr lang="en-US" sz="2000" dirty="0" smtClean="0"/>
              <a:t>Network Function </a:t>
            </a:r>
            <a:r>
              <a:rPr lang="en-US" sz="2000" dirty="0" err="1" smtClean="0"/>
              <a:t>Virtualisation</a:t>
            </a:r>
            <a:r>
              <a:rPr lang="en-US" sz="2000" dirty="0" smtClean="0"/>
              <a:t> (NFVRG)</a:t>
            </a:r>
          </a:p>
          <a:p>
            <a:pPr lvl="3">
              <a:lnSpc>
                <a:spcPct val="100000"/>
              </a:lnSpc>
              <a:spcAft>
                <a:spcPts val="0"/>
              </a:spcAft>
            </a:pPr>
            <a:r>
              <a:rPr lang="en-US" sz="2000" dirty="0" smtClean="0"/>
              <a:t>Network Management (NMRG)</a:t>
            </a:r>
          </a:p>
          <a:p>
            <a:pPr lvl="3">
              <a:lnSpc>
                <a:spcPct val="100000"/>
              </a:lnSpc>
              <a:spcAft>
                <a:spcPts val="0"/>
              </a:spcAft>
            </a:pPr>
            <a:r>
              <a:rPr lang="en-US" sz="2000" dirty="0" smtClean="0"/>
              <a:t>Information-Centric Networking (ICNRG)</a:t>
            </a:r>
          </a:p>
          <a:p>
            <a:pPr lvl="3">
              <a:lnSpc>
                <a:spcPct val="100000"/>
              </a:lnSpc>
              <a:spcAft>
                <a:spcPts val="0"/>
              </a:spcAft>
            </a:pPr>
            <a:r>
              <a:rPr lang="en-US" sz="2000" dirty="0" smtClean="0"/>
              <a:t>Network Coding (NWCRG)</a:t>
            </a:r>
          </a:p>
          <a:p>
            <a:pPr lvl="3">
              <a:lnSpc>
                <a:spcPct val="100000"/>
              </a:lnSpc>
              <a:spcAft>
                <a:spcPts val="0"/>
              </a:spcAft>
            </a:pPr>
            <a:r>
              <a:rPr lang="en-US" sz="2000" dirty="0" smtClean="0"/>
              <a:t>Global Access to the Internet for All (GAIA) </a:t>
            </a:r>
            <a:r>
              <a:rPr lang="mr-IN" sz="2000" dirty="0" smtClean="0"/>
              <a:t>–</a:t>
            </a:r>
            <a:r>
              <a:rPr lang="en-US" sz="2000" dirty="0" smtClean="0"/>
              <a:t> Jane Coffin (Chair)</a:t>
            </a:r>
          </a:p>
          <a:p>
            <a:pPr lvl="3">
              <a:lnSpc>
                <a:spcPct val="100000"/>
              </a:lnSpc>
              <a:spcAft>
                <a:spcPts val="0"/>
              </a:spcAft>
            </a:pPr>
            <a:r>
              <a:rPr lang="en-US" sz="2000" dirty="0" smtClean="0"/>
              <a:t>Human Rights Protocol Considerations (HRPC)</a:t>
            </a:r>
          </a:p>
          <a:p>
            <a:pPr lvl="3">
              <a:lnSpc>
                <a:spcPct val="100000"/>
              </a:lnSpc>
              <a:spcAft>
                <a:spcPts val="1200"/>
              </a:spcAft>
            </a:pPr>
            <a:endParaRPr lang="en-US" sz="2000" dirty="0" smtClean="0"/>
          </a:p>
          <a:p>
            <a:pPr lvl="2">
              <a:lnSpc>
                <a:spcPct val="100000"/>
              </a:lnSpc>
              <a:spcAft>
                <a:spcPts val="1200"/>
              </a:spcAft>
            </a:pPr>
            <a:endParaRPr lang="en-US" sz="2000" dirty="0"/>
          </a:p>
          <a:p>
            <a:pPr lvl="2">
              <a:lnSpc>
                <a:spcPct val="100000"/>
              </a:lnSpc>
              <a:spcAft>
                <a:spcPts val="1200"/>
              </a:spcAft>
            </a:pPr>
            <a:endParaRPr lang="en-US" sz="2000" dirty="0"/>
          </a:p>
          <a:p>
            <a:pPr lvl="3">
              <a:lnSpc>
                <a:spcPct val="100000"/>
              </a:lnSpc>
              <a:spcAft>
                <a:spcPts val="1200"/>
              </a:spcAft>
            </a:pPr>
            <a:endParaRPr lang="en-US" sz="2000" dirty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076043E4-25C5-1147-87B6-275903E00DC9}" type="slidenum">
              <a:rPr lang="en-GB" altLang="en-US" smtClean="0"/>
              <a:pPr/>
              <a:t>5</a:t>
            </a:fld>
            <a:endParaRPr lang="en-GB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8597" y="567102"/>
            <a:ext cx="1903178" cy="136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95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Participating in IETF &amp; IRTF</a:t>
            </a:r>
            <a:endParaRPr lang="en-GB" dirty="0"/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>
          <a:xfrm>
            <a:off x="540000" y="1548400"/>
            <a:ext cx="11334500" cy="4496800"/>
          </a:xfrm>
        </p:spPr>
        <p:txBody>
          <a:bodyPr/>
          <a:lstStyle/>
          <a:p>
            <a:pPr lvl="2">
              <a:lnSpc>
                <a:spcPts val="2880"/>
              </a:lnSpc>
              <a:spcAft>
                <a:spcPts val="1800"/>
              </a:spcAft>
            </a:pPr>
            <a:r>
              <a:rPr lang="en-US" sz="2400" dirty="0">
                <a:hlinkClick r:id="rId2"/>
              </a:rPr>
              <a:t>https://www.ietf.org/</a:t>
            </a:r>
            <a:r>
              <a:rPr lang="en-US" sz="2400" dirty="0" smtClean="0"/>
              <a:t> </a:t>
            </a:r>
            <a:r>
              <a:rPr lang="en-US" sz="2400" dirty="0"/>
              <a:t>and https</a:t>
            </a:r>
            <a:r>
              <a:rPr lang="en-US" sz="2400" dirty="0" smtClean="0"/>
              <a:t>://</a:t>
            </a:r>
            <a:r>
              <a:rPr lang="en-US" sz="2400" dirty="0" err="1" smtClean="0"/>
              <a:t>www.irtf.org</a:t>
            </a:r>
            <a:endParaRPr lang="en-US" sz="2400" dirty="0"/>
          </a:p>
          <a:p>
            <a:pPr lvl="2">
              <a:lnSpc>
                <a:spcPts val="2880"/>
              </a:lnSpc>
              <a:spcAft>
                <a:spcPts val="1800"/>
              </a:spcAft>
            </a:pPr>
            <a:r>
              <a:rPr lang="en-US" sz="2400" dirty="0"/>
              <a:t>Anyone can participate in </a:t>
            </a:r>
            <a:r>
              <a:rPr lang="en-US" sz="2400" dirty="0" smtClean="0"/>
              <a:t>the mailing </a:t>
            </a:r>
            <a:r>
              <a:rPr lang="en-US" sz="2400" dirty="0"/>
              <a:t>lists and discussions</a:t>
            </a:r>
          </a:p>
          <a:p>
            <a:pPr lvl="2">
              <a:lnSpc>
                <a:spcPts val="2880"/>
              </a:lnSpc>
              <a:spcAft>
                <a:spcPts val="1800"/>
              </a:spcAft>
            </a:pPr>
            <a:r>
              <a:rPr lang="en-US" sz="2400" dirty="0"/>
              <a:t>Anyone can submit a </a:t>
            </a:r>
            <a:r>
              <a:rPr lang="en-US" sz="2400" dirty="0" smtClean="0"/>
              <a:t>‘draft’ document</a:t>
            </a:r>
            <a:br>
              <a:rPr lang="en-US" sz="2400" dirty="0" smtClean="0"/>
            </a:br>
            <a:r>
              <a:rPr lang="en-US" sz="2400" dirty="0" smtClean="0"/>
              <a:t>(known as </a:t>
            </a:r>
            <a:r>
              <a:rPr lang="en-US" sz="2400" dirty="0"/>
              <a:t>an </a:t>
            </a:r>
            <a:r>
              <a:rPr lang="en-US" sz="2400" i="1" dirty="0" smtClean="0"/>
              <a:t>Internet Draft</a:t>
            </a:r>
            <a:r>
              <a:rPr lang="en-US" sz="2400" dirty="0" smtClean="0"/>
              <a:t> </a:t>
            </a:r>
            <a:r>
              <a:rPr lang="en-US" sz="2400" dirty="0"/>
              <a:t>or </a:t>
            </a:r>
            <a:r>
              <a:rPr lang="en-US" sz="2400" i="1" dirty="0" smtClean="0"/>
              <a:t>I-D</a:t>
            </a:r>
            <a:r>
              <a:rPr lang="en-US" sz="2400" dirty="0" smtClean="0"/>
              <a:t>)</a:t>
            </a:r>
            <a:endParaRPr lang="en-US" sz="2400" dirty="0"/>
          </a:p>
          <a:p>
            <a:pPr lvl="2">
              <a:lnSpc>
                <a:spcPts val="2880"/>
              </a:lnSpc>
              <a:spcAft>
                <a:spcPts val="1800"/>
              </a:spcAft>
            </a:pPr>
            <a:r>
              <a:rPr lang="en-US" sz="2400" dirty="0"/>
              <a:t>Working Groups </a:t>
            </a:r>
            <a:r>
              <a:rPr lang="en-US" sz="2400" dirty="0" smtClean="0"/>
              <a:t>and Research Groups debate </a:t>
            </a:r>
            <a:r>
              <a:rPr lang="en-US" sz="2400" dirty="0"/>
              <a:t>and discuss drafts</a:t>
            </a:r>
          </a:p>
          <a:p>
            <a:pPr lvl="2">
              <a:lnSpc>
                <a:spcPts val="2880"/>
              </a:lnSpc>
              <a:spcAft>
                <a:spcPts val="1800"/>
              </a:spcAft>
            </a:pPr>
            <a:r>
              <a:rPr lang="en-US" sz="2400" dirty="0"/>
              <a:t>Documents progress through the standards process to become RFCs</a:t>
            </a:r>
          </a:p>
          <a:p>
            <a:pPr lvl="2">
              <a:lnSpc>
                <a:spcPts val="2880"/>
              </a:lnSpc>
              <a:spcAft>
                <a:spcPts val="1800"/>
              </a:spcAft>
            </a:pPr>
            <a:r>
              <a:rPr lang="en-US" sz="2400" dirty="0"/>
              <a:t>Primary venue for all communication is </a:t>
            </a:r>
            <a:r>
              <a:rPr lang="en-US" sz="2400" dirty="0" smtClean="0"/>
              <a:t>e-mail</a:t>
            </a:r>
            <a:endParaRPr lang="en-US" sz="2400" dirty="0"/>
          </a:p>
          <a:p>
            <a:pPr lvl="1"/>
            <a:endParaRPr 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076043E4-25C5-1147-87B6-275903E00DC9}" type="slidenum">
              <a:rPr lang="en-GB" altLang="en-US" smtClean="0"/>
              <a:pPr/>
              <a:t>6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73992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Impact of Internet Protocols on Human Rights</a:t>
            </a:r>
            <a:endParaRPr lang="en-GB" dirty="0"/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>
          <a:xfrm>
            <a:off x="540000" y="1548400"/>
            <a:ext cx="11334500" cy="4496800"/>
          </a:xfrm>
        </p:spPr>
        <p:txBody>
          <a:bodyPr/>
          <a:lstStyle/>
          <a:p>
            <a:pPr lvl="2">
              <a:lnSpc>
                <a:spcPts val="2880"/>
              </a:lnSpc>
              <a:spcAft>
                <a:spcPts val="1800"/>
              </a:spcAft>
            </a:pPr>
            <a:r>
              <a:rPr lang="en-US" sz="2400" dirty="0" smtClean="0"/>
              <a:t>UN Human Rights Council 2012 </a:t>
            </a:r>
            <a:r>
              <a:rPr lang="mr-IN" sz="2400" dirty="0" smtClean="0"/>
              <a:t>–</a:t>
            </a:r>
            <a:r>
              <a:rPr lang="en-US" sz="2400" dirty="0" smtClean="0"/>
              <a:t> affirms rights defined in Article 19 of Universal Declaration of Human Rights and International Covenant on Civil and Political Rights must be protected online</a:t>
            </a:r>
          </a:p>
          <a:p>
            <a:pPr lvl="2">
              <a:lnSpc>
                <a:spcPts val="2880"/>
              </a:lnSpc>
              <a:spcAft>
                <a:spcPts val="1800"/>
              </a:spcAft>
            </a:pPr>
            <a:r>
              <a:rPr lang="en-US" sz="2400" dirty="0" smtClean="0"/>
              <a:t>UN General Assembly 2013 </a:t>
            </a:r>
            <a:r>
              <a:rPr lang="mr-IN" sz="2400" dirty="0" smtClean="0"/>
              <a:t>–</a:t>
            </a:r>
            <a:r>
              <a:rPr lang="en-US" sz="2400" dirty="0" smtClean="0"/>
              <a:t> calls upon all States to respect the right to privacy in digital communication</a:t>
            </a:r>
          </a:p>
          <a:p>
            <a:pPr lvl="2">
              <a:lnSpc>
                <a:spcPts val="2880"/>
              </a:lnSpc>
              <a:spcAft>
                <a:spcPts val="1800"/>
              </a:spcAft>
            </a:pPr>
            <a:r>
              <a:rPr lang="en-US" sz="2400" dirty="0" smtClean="0"/>
              <a:t>UN Special Rapporteur </a:t>
            </a:r>
            <a:r>
              <a:rPr lang="en-US" sz="2400" dirty="0" err="1" smtClean="0"/>
              <a:t>FoE</a:t>
            </a:r>
            <a:r>
              <a:rPr lang="en-US" sz="2400" dirty="0" smtClean="0"/>
              <a:t> 2015 - governments should promote use of strong encryption and protect anonymous expression online</a:t>
            </a:r>
          </a:p>
          <a:p>
            <a:pPr lvl="2">
              <a:lnSpc>
                <a:spcPts val="2880"/>
              </a:lnSpc>
              <a:spcAft>
                <a:spcPts val="1800"/>
              </a:spcAft>
            </a:pPr>
            <a:r>
              <a:rPr lang="en-US" sz="2400" dirty="0"/>
              <a:t>UN Special Rapporteur </a:t>
            </a:r>
            <a:r>
              <a:rPr lang="en-US" sz="2400" dirty="0" err="1"/>
              <a:t>FoE</a:t>
            </a:r>
            <a:r>
              <a:rPr lang="en-US" sz="2400" dirty="0"/>
              <a:t> </a:t>
            </a:r>
            <a:r>
              <a:rPr lang="en-US" sz="2400" dirty="0" smtClean="0"/>
              <a:t>2016 </a:t>
            </a:r>
            <a:r>
              <a:rPr lang="mr-IN" sz="2400" dirty="0" smtClean="0"/>
              <a:t>–</a:t>
            </a:r>
            <a:r>
              <a:rPr lang="en-US" sz="2400" dirty="0" smtClean="0"/>
              <a:t> private entities should integrate commitments to freedom of expression into product engineering, policies and standards</a:t>
            </a:r>
            <a:endParaRPr lang="en-US" sz="2400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076043E4-25C5-1147-87B6-275903E00DC9}" type="slidenum">
              <a:rPr lang="en-GB" altLang="en-US" smtClean="0"/>
              <a:pPr/>
              <a:t>7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9793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IRTF Human Rights Protocol Considerations</a:t>
            </a:r>
            <a:endParaRPr lang="en-GB" dirty="0"/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>
          <a:xfrm>
            <a:off x="540000" y="1548400"/>
            <a:ext cx="11334500" cy="4496800"/>
          </a:xfrm>
        </p:spPr>
        <p:txBody>
          <a:bodyPr/>
          <a:lstStyle/>
          <a:p>
            <a:pPr lvl="2">
              <a:lnSpc>
                <a:spcPts val="2880"/>
              </a:lnSpc>
              <a:spcAft>
                <a:spcPts val="1800"/>
              </a:spcAft>
            </a:pPr>
            <a:r>
              <a:rPr lang="en-US" sz="2400" dirty="0" smtClean="0"/>
              <a:t>IRTF Human Rights Protocol Considerations Research Group established in Jan 2015</a:t>
            </a:r>
          </a:p>
          <a:p>
            <a:pPr lvl="2">
              <a:lnSpc>
                <a:spcPts val="2880"/>
              </a:lnSpc>
              <a:spcAft>
                <a:spcPts val="1800"/>
              </a:spcAft>
            </a:pPr>
            <a:r>
              <a:rPr lang="en-US" sz="2400" dirty="0" smtClean="0"/>
              <a:t>R</a:t>
            </a:r>
            <a:r>
              <a:rPr lang="en-US" sz="2400" dirty="0" smtClean="0"/>
              <a:t>esearching whether standards and protocols can enable or threaten human rights</a:t>
            </a:r>
          </a:p>
          <a:p>
            <a:pPr lvl="2">
              <a:lnSpc>
                <a:spcPts val="2880"/>
              </a:lnSpc>
              <a:spcAft>
                <a:spcPts val="1800"/>
              </a:spcAft>
            </a:pPr>
            <a:r>
              <a:rPr lang="en-US" sz="2400" dirty="0" smtClean="0"/>
              <a:t>Can the human rights </a:t>
            </a:r>
            <a:r>
              <a:rPr lang="en-US" sz="2400" dirty="0"/>
              <a:t>characteristics of the Internet </a:t>
            </a:r>
            <a:r>
              <a:rPr lang="en-US" sz="2400" dirty="0" smtClean="0"/>
              <a:t>be degraded </a:t>
            </a:r>
            <a:r>
              <a:rPr lang="en-US" sz="2400" dirty="0"/>
              <a:t>if </a:t>
            </a:r>
            <a:r>
              <a:rPr lang="en-US" sz="2400" dirty="0" smtClean="0"/>
              <a:t>not </a:t>
            </a:r>
            <a:r>
              <a:rPr lang="en-US" sz="2400" dirty="0"/>
              <a:t>properly defined, described and sufficiently taken into account </a:t>
            </a:r>
            <a:r>
              <a:rPr lang="en-US" sz="2400" dirty="0" err="1" smtClean="0"/>
              <a:t>udring</a:t>
            </a:r>
            <a:r>
              <a:rPr lang="en-US" sz="2400" dirty="0" smtClean="0"/>
              <a:t> </a:t>
            </a:r>
            <a:r>
              <a:rPr lang="en-US" sz="2400" dirty="0" err="1" smtClean="0"/>
              <a:t>rotocol</a:t>
            </a:r>
            <a:r>
              <a:rPr lang="en-US" sz="2400" dirty="0" smtClean="0"/>
              <a:t> </a:t>
            </a:r>
            <a:r>
              <a:rPr lang="en-US" sz="2400" dirty="0"/>
              <a:t>development</a:t>
            </a:r>
            <a:r>
              <a:rPr lang="en-US" sz="2400" dirty="0" smtClean="0"/>
              <a:t>.</a:t>
            </a:r>
          </a:p>
          <a:p>
            <a:pPr lvl="2">
              <a:lnSpc>
                <a:spcPts val="2880"/>
              </a:lnSpc>
              <a:spcAft>
                <a:spcPts val="1800"/>
              </a:spcAft>
            </a:pPr>
            <a:r>
              <a:rPr lang="en-US" sz="2400" dirty="0" smtClean="0"/>
              <a:t>Open</a:t>
            </a:r>
            <a:r>
              <a:rPr lang="en-US" sz="2400" dirty="0"/>
              <a:t>, secure and reliable connectivity is essential for rights such </a:t>
            </a:r>
            <a:r>
              <a:rPr lang="en-US" sz="2400" dirty="0" smtClean="0"/>
              <a:t>as freedom </a:t>
            </a:r>
            <a:r>
              <a:rPr lang="en-US" sz="2400" dirty="0"/>
              <a:t>of expression and freedom of association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076043E4-25C5-1147-87B6-275903E00DC9}" type="slidenum">
              <a:rPr lang="en-GB" altLang="en-US" smtClean="0"/>
              <a:pPr/>
              <a:t>8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85815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RFC 6973: Privacy Considerations for Internet Protocols</a:t>
            </a:r>
            <a:endParaRPr lang="en-GB" dirty="0"/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>
          <a:xfrm>
            <a:off x="540000" y="1548400"/>
            <a:ext cx="11334500" cy="4496800"/>
          </a:xfrm>
        </p:spPr>
        <p:txBody>
          <a:bodyPr/>
          <a:lstStyle/>
          <a:p>
            <a:pPr lvl="2">
              <a:lnSpc>
                <a:spcPts val="2880"/>
              </a:lnSpc>
              <a:spcAft>
                <a:spcPts val="1800"/>
              </a:spcAft>
            </a:pPr>
            <a:r>
              <a:rPr lang="en-US" sz="2400" dirty="0" smtClean="0"/>
              <a:t>Entry point for this work</a:t>
            </a:r>
          </a:p>
          <a:p>
            <a:pPr lvl="2">
              <a:lnSpc>
                <a:spcPts val="2880"/>
              </a:lnSpc>
              <a:spcAft>
                <a:spcPts val="1800"/>
              </a:spcAft>
            </a:pPr>
            <a:r>
              <a:rPr lang="en-US" sz="2400" dirty="0" smtClean="0"/>
              <a:t>Offers </a:t>
            </a:r>
            <a:r>
              <a:rPr lang="en-US" sz="2400" dirty="0"/>
              <a:t>guidance for developing privacy considerations for inclusion in protocol </a:t>
            </a:r>
            <a:r>
              <a:rPr lang="en-US" sz="2400" dirty="0" smtClean="0"/>
              <a:t>specifications.</a:t>
            </a:r>
          </a:p>
          <a:p>
            <a:pPr lvl="2">
              <a:lnSpc>
                <a:spcPts val="2880"/>
              </a:lnSpc>
              <a:spcAft>
                <a:spcPts val="1800"/>
              </a:spcAft>
            </a:pPr>
            <a:r>
              <a:rPr lang="en-US" sz="2400" dirty="0" smtClean="0"/>
              <a:t>Aims </a:t>
            </a:r>
            <a:r>
              <a:rPr lang="en-US" sz="2400" dirty="0"/>
              <a:t>to make designers, implementers, and users of Internet protocols aware of privacy-related design choices</a:t>
            </a:r>
            <a:r>
              <a:rPr lang="en-US" sz="2400" dirty="0" smtClean="0"/>
              <a:t>.</a:t>
            </a:r>
          </a:p>
          <a:p>
            <a:pPr lvl="2">
              <a:lnSpc>
                <a:spcPts val="2880"/>
              </a:lnSpc>
              <a:spcAft>
                <a:spcPts val="1800"/>
              </a:spcAft>
            </a:pPr>
            <a:r>
              <a:rPr lang="en-US" sz="2400" dirty="0" smtClean="0"/>
              <a:t>Suggests </a:t>
            </a:r>
            <a:r>
              <a:rPr lang="en-US" sz="2400" dirty="0"/>
              <a:t>that whether any individual RFC warrants a </a:t>
            </a:r>
            <a:r>
              <a:rPr lang="en-US" sz="2400" dirty="0" smtClean="0"/>
              <a:t>specific </a:t>
            </a:r>
            <a:r>
              <a:rPr lang="en-US" sz="2400" dirty="0"/>
              <a:t>privacy considerations section will depend on the document's content</a:t>
            </a:r>
            <a:r>
              <a:rPr lang="en-US" sz="2400" dirty="0" smtClean="0"/>
              <a:t>.</a:t>
            </a:r>
          </a:p>
          <a:p>
            <a:pPr lvl="2">
              <a:lnSpc>
                <a:spcPts val="2880"/>
              </a:lnSpc>
              <a:spcAft>
                <a:spcPts val="1800"/>
              </a:spcAft>
            </a:pPr>
            <a:r>
              <a:rPr lang="en-US" sz="2400" dirty="0" smtClean="0"/>
              <a:t>Builds </a:t>
            </a:r>
            <a:r>
              <a:rPr lang="en-US" sz="2400" dirty="0"/>
              <a:t>on previous body of security analysis by recognizing the threats to privacy are security </a:t>
            </a:r>
            <a:r>
              <a:rPr lang="en-US" sz="2400" dirty="0" smtClean="0"/>
              <a:t>threats</a:t>
            </a:r>
            <a:endParaRPr lang="en-US" sz="2400" dirty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076043E4-25C5-1147-87B6-275903E00DC9}" type="slidenum">
              <a:rPr lang="en-GB" altLang="en-US" smtClean="0"/>
              <a:pPr/>
              <a:t>9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4702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OC - Blue template">
  <a:themeElements>
    <a:clrScheme name="01-ISOC-Blue">
      <a:dk1>
        <a:srgbClr val="0C1C2C"/>
      </a:dk1>
      <a:lt1>
        <a:srgbClr val="EEF2EC"/>
      </a:lt1>
      <a:dk2>
        <a:srgbClr val="3A82E4"/>
      </a:dk2>
      <a:lt2>
        <a:srgbClr val="DEDAD0"/>
      </a:lt2>
      <a:accent1>
        <a:srgbClr val="24366E"/>
      </a:accent1>
      <a:accent2>
        <a:srgbClr val="3A82E4"/>
      </a:accent2>
      <a:accent3>
        <a:srgbClr val="40B2A4"/>
      </a:accent3>
      <a:accent4>
        <a:srgbClr val="7E245C"/>
      </a:accent4>
      <a:accent5>
        <a:srgbClr val="D25238"/>
      </a:accent5>
      <a:accent6>
        <a:srgbClr val="EECA4A"/>
      </a:accent6>
      <a:hlink>
        <a:srgbClr val="0C1C2C"/>
      </a:hlink>
      <a:folHlink>
        <a:srgbClr val="0C1C2C"/>
      </a:folHlink>
    </a:clrScheme>
    <a:fontScheme name="Office 2">
      <a:majorFont>
        <a:latin typeface="Hind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Hind Light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_Template_2016-08-01_EN_FINAL_v01" id="{A54EDF76-BC50-A141-919C-AAA078EF3472}" vid="{A822C970-8AC5-F64D-9031-5FB6A741FE2F}"/>
    </a:ext>
  </a:extLst>
</a:theme>
</file>

<file path=ppt/theme/theme2.xml><?xml version="1.0" encoding="utf-8"?>
<a:theme xmlns:a="http://schemas.openxmlformats.org/drawingml/2006/main" name="ISOC - Green template">
  <a:themeElements>
    <a:clrScheme name="01-ISOC-Green">
      <a:dk1>
        <a:srgbClr val="0C1C2C"/>
      </a:dk1>
      <a:lt1>
        <a:srgbClr val="EEF2EC"/>
      </a:lt1>
      <a:dk2>
        <a:srgbClr val="40B2A4"/>
      </a:dk2>
      <a:lt2>
        <a:srgbClr val="DEDAD0"/>
      </a:lt2>
      <a:accent1>
        <a:srgbClr val="24366E"/>
      </a:accent1>
      <a:accent2>
        <a:srgbClr val="3A82E4"/>
      </a:accent2>
      <a:accent3>
        <a:srgbClr val="40B2A4"/>
      </a:accent3>
      <a:accent4>
        <a:srgbClr val="7E245C"/>
      </a:accent4>
      <a:accent5>
        <a:srgbClr val="D25238"/>
      </a:accent5>
      <a:accent6>
        <a:srgbClr val="EECA4A"/>
      </a:accent6>
      <a:hlink>
        <a:srgbClr val="0C1C2C"/>
      </a:hlink>
      <a:folHlink>
        <a:srgbClr val="0C1C2C"/>
      </a:folHlink>
    </a:clrScheme>
    <a:fontScheme name="Office 2">
      <a:majorFont>
        <a:latin typeface="Hind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Hind Light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Template_2016-08-01_EN_FINAL_v01" id="{A54EDF76-BC50-A141-919C-AAA078EF3472}" vid="{601FD1F2-0986-124C-93D2-021F5AF625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2426</TotalTime>
  <Words>994</Words>
  <Application>Microsoft Macintosh PowerPoint</Application>
  <PresentationFormat>Widescreen</PresentationFormat>
  <Paragraphs>153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.AppleSystemUIFont</vt:lpstr>
      <vt:lpstr>Calibri</vt:lpstr>
      <vt:lpstr>Hind Light</vt:lpstr>
      <vt:lpstr>Hind Medium</vt:lpstr>
      <vt:lpstr>Mangal</vt:lpstr>
      <vt:lpstr>ＭＳ Ｐゴシック</vt:lpstr>
      <vt:lpstr>Arial</vt:lpstr>
      <vt:lpstr>ISOC - Blue template</vt:lpstr>
      <vt:lpstr>ISOC - Green template</vt:lpstr>
      <vt:lpstr>What’s Happening at the IETF &amp; IRTF?</vt:lpstr>
      <vt:lpstr>Disclaimer</vt:lpstr>
      <vt:lpstr>IETF Standards make the Internet work</vt:lpstr>
      <vt:lpstr>IETF Areas - http://www.ietf.org/iesg/area.html</vt:lpstr>
      <vt:lpstr>Internet Research Task Force</vt:lpstr>
      <vt:lpstr>Participating in IETF &amp; IRTF</vt:lpstr>
      <vt:lpstr>Impact of Internet Protocols on Human Rights</vt:lpstr>
      <vt:lpstr>IRTF Human Rights Protocol Considerations</vt:lpstr>
      <vt:lpstr>RFC 6973: Privacy Considerations for Internet Protocols</vt:lpstr>
      <vt:lpstr>Research into Human Rights Protocol Considerations draft-irtf-hrpc-research-14</vt:lpstr>
      <vt:lpstr>Research into Human Rights Protocol Considerations draft-irtf-hrpc-research-14</vt:lpstr>
      <vt:lpstr>Other HRPC RG Drafts</vt:lpstr>
      <vt:lpstr>Next Meeting: IETF 100</vt:lpstr>
      <vt:lpstr>IETF Fellowship Programme</vt:lpstr>
      <vt:lpstr>IETF Policy Programme</vt:lpstr>
      <vt:lpstr>Summary</vt:lpstr>
      <vt:lpstr>PowerPoint Presentation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Kevin Meynell</dc:creator>
  <cp:lastModifiedBy>Kevin Meynell</cp:lastModifiedBy>
  <cp:revision>94</cp:revision>
  <cp:lastPrinted>2016-06-14T17:50:38Z</cp:lastPrinted>
  <dcterms:created xsi:type="dcterms:W3CDTF">2016-11-24T18:56:18Z</dcterms:created>
  <dcterms:modified xsi:type="dcterms:W3CDTF">2017-10-24T12:21:04Z</dcterms:modified>
</cp:coreProperties>
</file>