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 varScale="1">
        <p:scale>
          <a:sx n="159" d="100"/>
          <a:sy n="159" d="100"/>
        </p:scale>
        <p:origin x="2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87A-F83A-0140-AD00-B0DC7E0D1979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1A1E-FC18-8941-8024-0B29583A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9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87A-F83A-0140-AD00-B0DC7E0D1979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1A1E-FC18-8941-8024-0B29583A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87A-F83A-0140-AD00-B0DC7E0D1979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1A1E-FC18-8941-8024-0B29583A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87A-F83A-0140-AD00-B0DC7E0D1979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1A1E-FC18-8941-8024-0B29583A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0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87A-F83A-0140-AD00-B0DC7E0D1979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1A1E-FC18-8941-8024-0B29583A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4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87A-F83A-0140-AD00-B0DC7E0D1979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1A1E-FC18-8941-8024-0B29583A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7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87A-F83A-0140-AD00-B0DC7E0D1979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1A1E-FC18-8941-8024-0B29583A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2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87A-F83A-0140-AD00-B0DC7E0D1979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1A1E-FC18-8941-8024-0B29583A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6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87A-F83A-0140-AD00-B0DC7E0D1979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1A1E-FC18-8941-8024-0B29583A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2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87A-F83A-0140-AD00-B0DC7E0D1979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1A1E-FC18-8941-8024-0B29583A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2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387A-F83A-0140-AD00-B0DC7E0D1979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1A1E-FC18-8941-8024-0B29583A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2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F387A-F83A-0140-AD00-B0DC7E0D1979}" type="datetimeFigureOut">
              <a:rPr lang="en-US" smtClean="0"/>
              <a:t>10/22/17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E1A1E-FC18-8941-8024-0B29583A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2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c@ripe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RIPE </a:t>
            </a:r>
            <a:r>
              <a:rPr lang="en-US" dirty="0" err="1" smtClean="0"/>
              <a:t>Programme</a:t>
            </a:r>
            <a:r>
              <a:rPr lang="en-US" dirty="0" smtClean="0"/>
              <a:t> Committee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RIPE </a:t>
            </a:r>
            <a:r>
              <a:rPr lang="en-US" dirty="0" smtClean="0"/>
              <a:t>75</a:t>
            </a:r>
            <a:endParaRPr lang="en-US" dirty="0" smtClean="0"/>
          </a:p>
          <a:p>
            <a:r>
              <a:rPr lang="en-US" dirty="0" smtClean="0"/>
              <a:t>Dubai, UAE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613" y="3252980"/>
            <a:ext cx="1183185" cy="174308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10690" y="936499"/>
            <a:ext cx="5149352" cy="39627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RIPE </a:t>
            </a:r>
            <a:r>
              <a:rPr lang="en-US" dirty="0" err="1" smtClean="0"/>
              <a:t>Progamme</a:t>
            </a:r>
            <a:r>
              <a:rPr lang="en-US" dirty="0" smtClean="0"/>
              <a:t> Committee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1042216"/>
            <a:ext cx="1152000" cy="1416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642" y="1042217"/>
            <a:ext cx="1152000" cy="1558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531" y="2996238"/>
            <a:ext cx="1152000" cy="1558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531" y="1042217"/>
            <a:ext cx="1152000" cy="1558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410" y="2996238"/>
            <a:ext cx="1152000" cy="1558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642" y="2996238"/>
            <a:ext cx="1152000" cy="15580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406" y="3107603"/>
            <a:ext cx="1152000" cy="1416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700" y="1042216"/>
            <a:ext cx="1152000" cy="1539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80" y="3107603"/>
            <a:ext cx="1152000" cy="1558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1410" y="1042217"/>
            <a:ext cx="1152000" cy="15580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06" y="1023331"/>
            <a:ext cx="1152000" cy="15580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40495" y="2611104"/>
            <a:ext cx="831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Leslie Carr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72152" y="2598188"/>
            <a:ext cx="1328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Benno Overeinder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2285" y="2624195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Peter </a:t>
            </a:r>
            <a:r>
              <a:rPr lang="en-US" sz="1200" dirty="0" err="1" smtClean="0">
                <a:solidFill>
                  <a:schemeClr val="bg1"/>
                </a:solidFill>
              </a:rPr>
              <a:t>Hessler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17028" y="2606343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Ondřej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Surý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42871" y="4554271"/>
            <a:ext cx="929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Jelte</a:t>
            </a:r>
            <a:r>
              <a:rPr lang="en-US" sz="1200" dirty="0" smtClean="0">
                <a:solidFill>
                  <a:schemeClr val="bg1"/>
                </a:solidFill>
              </a:rPr>
              <a:t> Jansen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0762" y="4546903"/>
            <a:ext cx="1357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</a:rPr>
              <a:t>Franziska Lichtblau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99200" y="4554271"/>
            <a:ext cx="1429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Maria Isabel </a:t>
            </a:r>
            <a:r>
              <a:rPr lang="en-US" sz="1200" dirty="0" err="1" smtClean="0">
                <a:solidFill>
                  <a:schemeClr val="bg1"/>
                </a:solidFill>
              </a:rPr>
              <a:t>Gandía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66418" y="454609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Mike Hughes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280" y="2581364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Osama Al-</a:t>
            </a:r>
            <a:r>
              <a:rPr lang="en-US" sz="1200" dirty="0" err="1" smtClean="0"/>
              <a:t>Dosary</a:t>
            </a:r>
            <a:endParaRPr lang="en-US" sz="1200" dirty="0" smtClean="0"/>
          </a:p>
          <a:p>
            <a:pPr algn="ctr"/>
            <a:r>
              <a:rPr lang="en-US" sz="1200" dirty="0" smtClean="0"/>
              <a:t>MENOG </a:t>
            </a:r>
            <a:r>
              <a:rPr lang="en-US" sz="1200" dirty="0" err="1" smtClean="0"/>
              <a:t>Repr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556072" y="2581292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Jan </a:t>
            </a:r>
            <a:r>
              <a:rPr lang="en-US" sz="1200" dirty="0" err="1" smtClean="0"/>
              <a:t>Žorž</a:t>
            </a:r>
            <a:endParaRPr lang="en-US" sz="1200" dirty="0" smtClean="0"/>
          </a:p>
          <a:p>
            <a:pPr algn="ctr"/>
            <a:r>
              <a:rPr lang="en-US" sz="1200" dirty="0" smtClean="0"/>
              <a:t>SEE </a:t>
            </a:r>
            <a:r>
              <a:rPr lang="en-US" sz="1200" dirty="0" err="1" smtClean="0"/>
              <a:t>Repr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8509" y="4665636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Alex </a:t>
            </a:r>
            <a:r>
              <a:rPr lang="en-US" sz="1200" dirty="0" err="1" smtClean="0"/>
              <a:t>Semenyaka</a:t>
            </a:r>
            <a:endParaRPr lang="en-US" sz="1200" dirty="0" smtClean="0"/>
          </a:p>
          <a:p>
            <a:pPr algn="ctr"/>
            <a:r>
              <a:rPr lang="en-US" sz="1200" dirty="0" smtClean="0"/>
              <a:t>ENOG </a:t>
            </a:r>
            <a:r>
              <a:rPr lang="en-US" sz="1200" dirty="0" err="1" smtClean="0"/>
              <a:t>Repr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469232" y="466837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Brian </a:t>
            </a:r>
            <a:r>
              <a:rPr lang="en-US" sz="1200" dirty="0" err="1" smtClean="0"/>
              <a:t>Nisbet</a:t>
            </a:r>
            <a:endParaRPr lang="en-US" sz="1200" dirty="0" smtClean="0"/>
          </a:p>
          <a:p>
            <a:pPr algn="ctr"/>
            <a:r>
              <a:rPr lang="en-US" sz="1200" dirty="0" smtClean="0"/>
              <a:t>WG </a:t>
            </a:r>
            <a:r>
              <a:rPr lang="en-US" sz="1200" dirty="0" err="1" smtClean="0"/>
              <a:t>Repr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771507" y="2801342"/>
            <a:ext cx="1069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Khalid Samara</a:t>
            </a:r>
            <a:endParaRPr lang="en-US" sz="1200" dirty="0" smtClean="0"/>
          </a:p>
          <a:p>
            <a:pPr algn="ctr"/>
            <a:r>
              <a:rPr lang="en-US" sz="1200" dirty="0" smtClean="0"/>
              <a:t>Host </a:t>
            </a:r>
            <a:r>
              <a:rPr lang="en-US" sz="1200" dirty="0" err="1" smtClean="0"/>
              <a:t>Repr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/>
          <a:srcRect l="12927" t="-830" r="-877" b="830"/>
          <a:stretch/>
        </p:blipFill>
        <p:spPr>
          <a:xfrm>
            <a:off x="5359920" y="2991455"/>
            <a:ext cx="1152590" cy="15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Plenary, Tutorials, </a:t>
            </a:r>
            <a:r>
              <a:rPr lang="en-US" dirty="0" err="1" smtClean="0"/>
              <a:t>BoFs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756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Plenary </a:t>
            </a:r>
            <a:r>
              <a:rPr lang="en-US" dirty="0" err="1" smtClean="0"/>
              <a:t>programme</a:t>
            </a:r>
            <a:r>
              <a:rPr lang="en-US" dirty="0" smtClean="0"/>
              <a:t> (Sun, Mon, Thu)</a:t>
            </a:r>
            <a:endParaRPr lang="en-US" dirty="0" smtClean="0"/>
          </a:p>
          <a:p>
            <a:pPr lvl="1"/>
            <a:r>
              <a:rPr lang="en-US" dirty="0" smtClean="0"/>
              <a:t>16 plenary presentations </a:t>
            </a:r>
            <a:endParaRPr lang="en-US" dirty="0" smtClean="0"/>
          </a:p>
          <a:p>
            <a:pPr lvl="1"/>
            <a:r>
              <a:rPr lang="en-US" dirty="0" smtClean="0"/>
              <a:t>9 </a:t>
            </a:r>
            <a:r>
              <a:rPr lang="en-US" dirty="0" smtClean="0"/>
              <a:t>lightning talks</a:t>
            </a:r>
          </a:p>
          <a:p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Sunday morning </a:t>
            </a:r>
            <a:r>
              <a:rPr lang="en-US" dirty="0" smtClean="0"/>
              <a:t>tutorials (9:00–11:00)</a:t>
            </a:r>
          </a:p>
          <a:p>
            <a:r>
              <a:rPr lang="en-US" dirty="0" err="1" smtClean="0"/>
              <a:t>BoFs</a:t>
            </a:r>
            <a:r>
              <a:rPr lang="en-US" dirty="0" smtClean="0"/>
              <a:t>/workshops</a:t>
            </a:r>
          </a:p>
          <a:p>
            <a:pPr lvl="1"/>
            <a:r>
              <a:rPr lang="en-US" dirty="0" smtClean="0"/>
              <a:t>Evening sessions (18:00–19:00)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6270" y="4443580"/>
            <a:ext cx="7367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Rate the talks, tutorials and </a:t>
            </a:r>
            <a:r>
              <a:rPr lang="en-US" sz="4000" b="1" dirty="0" err="1" smtClean="0">
                <a:solidFill>
                  <a:srgbClr val="008000"/>
                </a:solidFill>
              </a:rPr>
              <a:t>BoFs</a:t>
            </a:r>
            <a:r>
              <a:rPr lang="en-US" sz="4000" b="1" dirty="0" smtClean="0">
                <a:solidFill>
                  <a:srgbClr val="008000"/>
                </a:solidFill>
              </a:rPr>
              <a:t>!</a:t>
            </a:r>
            <a:endParaRPr 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4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RIPE PC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973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wo PC seats up for election (every RIPE meeting)</a:t>
            </a:r>
          </a:p>
          <a:p>
            <a:r>
              <a:rPr lang="en-US" dirty="0" smtClean="0"/>
              <a:t>Nominations open until </a:t>
            </a:r>
            <a:r>
              <a:rPr lang="en-US" b="1" dirty="0" smtClean="0"/>
              <a:t>Monday, </a:t>
            </a:r>
            <a:r>
              <a:rPr lang="en-US" b="1" dirty="0" smtClean="0"/>
              <a:t>15:30</a:t>
            </a:r>
          </a:p>
          <a:p>
            <a:pPr lvl="1"/>
            <a:r>
              <a:rPr lang="en-US" dirty="0" smtClean="0"/>
              <a:t>email nominations to </a:t>
            </a:r>
            <a:r>
              <a:rPr lang="en-US" dirty="0" err="1" smtClean="0">
                <a:hlinkClick r:id="rId2"/>
              </a:rPr>
              <a:t>pc@ripe.net</a:t>
            </a:r>
            <a:endParaRPr lang="en-US" dirty="0" smtClean="0"/>
          </a:p>
          <a:p>
            <a:r>
              <a:rPr lang="en-US" dirty="0" smtClean="0"/>
              <a:t>Candidates can present themselves at the start of the </a:t>
            </a:r>
            <a:r>
              <a:rPr lang="en-US" b="1" dirty="0" smtClean="0"/>
              <a:t>Monday, </a:t>
            </a:r>
            <a:r>
              <a:rPr lang="en-US" b="1" dirty="0" smtClean="0"/>
              <a:t>16:00</a:t>
            </a:r>
            <a:r>
              <a:rPr lang="en-US" dirty="0" smtClean="0"/>
              <a:t> session</a:t>
            </a:r>
          </a:p>
          <a:p>
            <a:r>
              <a:rPr lang="en-US" dirty="0" smtClean="0"/>
              <a:t>RIPE PC online voting (w/ RIPE NCC Access)</a:t>
            </a:r>
          </a:p>
          <a:p>
            <a:pPr lvl="1"/>
            <a:r>
              <a:rPr lang="en-US" dirty="0" smtClean="0"/>
              <a:t>from </a:t>
            </a:r>
            <a:r>
              <a:rPr lang="en-US" b="1" dirty="0" smtClean="0"/>
              <a:t>Monday, </a:t>
            </a:r>
            <a:r>
              <a:rPr lang="en-US" b="1" dirty="0" smtClean="0"/>
              <a:t>16:00</a:t>
            </a:r>
          </a:p>
          <a:p>
            <a:pPr lvl="1"/>
            <a:r>
              <a:rPr lang="en-US" dirty="0" smtClean="0"/>
              <a:t>until </a:t>
            </a:r>
            <a:r>
              <a:rPr lang="en-US" b="1" dirty="0" smtClean="0"/>
              <a:t>Wednesday, </a:t>
            </a:r>
            <a:r>
              <a:rPr lang="en-US" b="1" dirty="0" smtClean="0"/>
              <a:t>17:30</a:t>
            </a:r>
          </a:p>
          <a:p>
            <a:pPr lvl="1"/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100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152</Words>
  <Application>Microsoft Macintosh PowerPoint</Application>
  <PresentationFormat>On-screen Show (16:9)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The RIPE Programme Committee</vt:lpstr>
      <vt:lpstr>The RIPE Progamme Committee</vt:lpstr>
      <vt:lpstr>Plenary, Tutorials, BoFs</vt:lpstr>
      <vt:lpstr>RIPE PC Elections</vt:lpstr>
    </vt:vector>
  </TitlesOfParts>
  <Company>NLnet Labs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RIPE Programme Committee</dc:title>
  <dc:creator>Benno Overeinder</dc:creator>
  <cp:lastModifiedBy>Benno Overeinder</cp:lastModifiedBy>
  <cp:revision>15</cp:revision>
  <dcterms:created xsi:type="dcterms:W3CDTF">2017-05-08T08:13:59Z</dcterms:created>
  <dcterms:modified xsi:type="dcterms:W3CDTF">2017-10-22T08:47:21Z</dcterms:modified>
</cp:coreProperties>
</file>