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7"/>
  </p:notesMasterIdLst>
  <p:handoutMasterIdLst>
    <p:handoutMasterId r:id="rId8"/>
  </p:handoutMasterIdLst>
  <p:sldIdLst>
    <p:sldId id="266" r:id="rId3"/>
    <p:sldId id="327" r:id="rId4"/>
    <p:sldId id="331" r:id="rId5"/>
    <p:sldId id="332" r:id="rId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Hind Light" charset="0"/>
        <a:ea typeface="ＭＳ Ｐゴシック" charset="-128"/>
        <a:cs typeface="+mn-cs"/>
      </a:defRPr>
    </a:lvl1pPr>
    <a:lvl2pPr marL="457200" algn="l" rtl="0" fontAlgn="base">
      <a:spcBef>
        <a:spcPct val="0"/>
      </a:spcBef>
      <a:spcAft>
        <a:spcPct val="0"/>
      </a:spcAft>
      <a:defRPr kern="1200">
        <a:solidFill>
          <a:schemeClr val="tx1"/>
        </a:solidFill>
        <a:latin typeface="Hind Light" charset="0"/>
        <a:ea typeface="ＭＳ Ｐゴシック" charset="-128"/>
        <a:cs typeface="+mn-cs"/>
      </a:defRPr>
    </a:lvl2pPr>
    <a:lvl3pPr marL="914400" algn="l" rtl="0" fontAlgn="base">
      <a:spcBef>
        <a:spcPct val="0"/>
      </a:spcBef>
      <a:spcAft>
        <a:spcPct val="0"/>
      </a:spcAft>
      <a:defRPr kern="1200">
        <a:solidFill>
          <a:schemeClr val="tx1"/>
        </a:solidFill>
        <a:latin typeface="Hind Light" charset="0"/>
        <a:ea typeface="ＭＳ Ｐゴシック" charset="-128"/>
        <a:cs typeface="+mn-cs"/>
      </a:defRPr>
    </a:lvl3pPr>
    <a:lvl4pPr marL="1371600" algn="l" rtl="0" fontAlgn="base">
      <a:spcBef>
        <a:spcPct val="0"/>
      </a:spcBef>
      <a:spcAft>
        <a:spcPct val="0"/>
      </a:spcAft>
      <a:defRPr kern="1200">
        <a:solidFill>
          <a:schemeClr val="tx1"/>
        </a:solidFill>
        <a:latin typeface="Hind Light" charset="0"/>
        <a:ea typeface="ＭＳ Ｐゴシック" charset="-128"/>
        <a:cs typeface="+mn-cs"/>
      </a:defRPr>
    </a:lvl4pPr>
    <a:lvl5pPr marL="1828800" algn="l" rtl="0" fontAlgn="base">
      <a:spcBef>
        <a:spcPct val="0"/>
      </a:spcBef>
      <a:spcAft>
        <a:spcPct val="0"/>
      </a:spcAft>
      <a:defRPr kern="1200">
        <a:solidFill>
          <a:schemeClr val="tx1"/>
        </a:solidFill>
        <a:latin typeface="Hind Light" charset="0"/>
        <a:ea typeface="ＭＳ Ｐゴシック" charset="-128"/>
        <a:cs typeface="+mn-cs"/>
      </a:defRPr>
    </a:lvl5pPr>
    <a:lvl6pPr marL="2286000" algn="l" defTabSz="914400" rtl="0" eaLnBrk="1" latinLnBrk="0" hangingPunct="1">
      <a:defRPr kern="1200">
        <a:solidFill>
          <a:schemeClr val="tx1"/>
        </a:solidFill>
        <a:latin typeface="Hind Light" charset="0"/>
        <a:ea typeface="ＭＳ Ｐゴシック" charset="-128"/>
        <a:cs typeface="+mn-cs"/>
      </a:defRPr>
    </a:lvl6pPr>
    <a:lvl7pPr marL="2743200" algn="l" defTabSz="914400" rtl="0" eaLnBrk="1" latinLnBrk="0" hangingPunct="1">
      <a:defRPr kern="1200">
        <a:solidFill>
          <a:schemeClr val="tx1"/>
        </a:solidFill>
        <a:latin typeface="Hind Light" charset="0"/>
        <a:ea typeface="ＭＳ Ｐゴシック" charset="-128"/>
        <a:cs typeface="+mn-cs"/>
      </a:defRPr>
    </a:lvl7pPr>
    <a:lvl8pPr marL="3200400" algn="l" defTabSz="914400" rtl="0" eaLnBrk="1" latinLnBrk="0" hangingPunct="1">
      <a:defRPr kern="1200">
        <a:solidFill>
          <a:schemeClr val="tx1"/>
        </a:solidFill>
        <a:latin typeface="Hind Light" charset="0"/>
        <a:ea typeface="ＭＳ Ｐゴシック" charset="-128"/>
        <a:cs typeface="+mn-cs"/>
      </a:defRPr>
    </a:lvl8pPr>
    <a:lvl9pPr marL="3657600" algn="l" defTabSz="914400" rtl="0" eaLnBrk="1" latinLnBrk="0" hangingPunct="1">
      <a:defRPr kern="1200">
        <a:solidFill>
          <a:schemeClr val="tx1"/>
        </a:solidFill>
        <a:latin typeface="Hind Light"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3E50"/>
    <a:srgbClr val="EEF2E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404"/>
    <p:restoredTop sz="86377"/>
  </p:normalViewPr>
  <p:slideViewPr>
    <p:cSldViewPr snapToGrid="0" snapToObjects="1">
      <p:cViewPr>
        <p:scale>
          <a:sx n="100" d="100"/>
          <a:sy n="100" d="100"/>
        </p:scale>
        <p:origin x="-64" y="1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8" d="100"/>
        <a:sy n="88" d="100"/>
      </p:scale>
      <p:origin x="0" y="0"/>
    </p:cViewPr>
  </p:sorterViewPr>
  <p:notesViewPr>
    <p:cSldViewPr snapToGrid="0" snapToObjects="1">
      <p:cViewPr varScale="1">
        <p:scale>
          <a:sx n="160" d="100"/>
          <a:sy n="160" d="100"/>
        </p:scale>
        <p:origin x="4704" y="192"/>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presProps" Target="presProps.xml"/><Relationship Id="rId1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98BAE-C84A-694A-898B-5CF88760D6F5}" type="datetimeFigureOut">
              <a:rPr lang="en-US" smtClean="0"/>
              <a:t>10/24/17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2F491E-6BDF-894F-89D9-4BED6DF379E7}" type="slidenum">
              <a:rPr lang="en-US" smtClean="0"/>
              <a:t>‹#›</a:t>
            </a:fld>
            <a:endParaRPr lang="en-US" dirty="0"/>
          </a:p>
        </p:txBody>
      </p:sp>
    </p:spTree>
    <p:extLst>
      <p:ext uri="{BB962C8B-B14F-4D97-AF65-F5344CB8AC3E}">
        <p14:creationId xmlns:p14="http://schemas.microsoft.com/office/powerpoint/2010/main" val="1637002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74FA06C-4A8C-0E48-B922-007B77153C27}" type="datetimeFigureOut">
              <a:rPr lang="en-GB" altLang="en-US"/>
              <a:pPr/>
              <a:t>24/10/2017</a:t>
            </a:fld>
            <a:endParaRPr lang="en-GB" alt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620D7F3-EDE1-C147-A04A-D4416A638280}" type="slidenum">
              <a:rPr lang="en-GB" altLang="en-US"/>
              <a:pPr/>
              <a:t>‹#›</a:t>
            </a:fld>
            <a:endParaRPr lang="en-GB" altLang="en-US" dirty="0"/>
          </a:p>
        </p:txBody>
      </p:sp>
    </p:spTree>
    <p:extLst>
      <p:ext uri="{BB962C8B-B14F-4D97-AF65-F5344CB8AC3E}">
        <p14:creationId xmlns:p14="http://schemas.microsoft.com/office/powerpoint/2010/main" val="192066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128"/>
        <a:cs typeface="+mn-cs"/>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emf"/><Relationship Id="rId3" Type="http://schemas.openxmlformats.org/officeDocument/2006/relationships/image" Target="../media/image10.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 Id="rId3"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emf"/><Relationship Id="rId3" Type="http://schemas.openxmlformats.org/officeDocument/2006/relationships/image" Target="../media/image4.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 Id="rId3" Type="http://schemas.openxmlformats.org/officeDocument/2006/relationships/image" Target="../media/image4.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emf"/><Relationship Id="rId3" Type="http://schemas.openxmlformats.org/officeDocument/2006/relationships/image" Target="../media/image10.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emf"/><Relationship Id="rId3" Type="http://schemas.openxmlformats.org/officeDocument/2006/relationships/image" Target="../media/image4.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eg"/><Relationship Id="rId3" Type="http://schemas.openxmlformats.org/officeDocument/2006/relationships/image" Target="../media/image4.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eg"/><Relationship Id="rId3" Type="http://schemas.openxmlformats.org/officeDocument/2006/relationships/image" Target="../media/image4.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 Id="rId3"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emf"/><Relationship Id="rId3" Type="http://schemas.openxmlformats.org/officeDocument/2006/relationships/image" Target="../media/image10.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 Id="rId3"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emf"/><Relationship Id="rId3"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Blue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10358438" y="6246813"/>
            <a:ext cx="1519237" cy="123825"/>
          </a:xfrm>
          <a:prstGeom prst="rect">
            <a:avLst/>
          </a:prstGeom>
          <a:noFill/>
        </p:spPr>
        <p:txBody>
          <a:bodyPr lIns="0" tIns="0" rIns="0" bIns="0">
            <a:spAutoFit/>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r>
              <a:rPr lang="en-GB" altLang="en-US" sz="800" dirty="0">
                <a:solidFill>
                  <a:srgbClr val="EEF2EC"/>
                </a:solidFill>
              </a:rPr>
              <a:t>Internet Society © </a:t>
            </a:r>
            <a:r>
              <a:rPr lang="en-GB" altLang="en-US" sz="800" dirty="0" smtClean="0">
                <a:solidFill>
                  <a:srgbClr val="EEF2EC"/>
                </a:solidFill>
              </a:rPr>
              <a:t>1992–2017</a:t>
            </a:r>
            <a:endParaRPr lang="en-GB" altLang="en-US" sz="800" dirty="0">
              <a:solidFill>
                <a:srgbClr val="EEF2EC"/>
              </a:solidFill>
            </a:endParaRPr>
          </a:p>
        </p:txBody>
      </p:sp>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29813" y="2970213"/>
            <a:ext cx="17287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9999" y="3355200"/>
            <a:ext cx="11109600" cy="456728"/>
          </a:xfrm>
        </p:spPr>
        <p:txBody>
          <a:bodyPr wrap="square">
            <a:spAutoFit/>
          </a:bodyPr>
          <a:lstStyle>
            <a:lvl1pPr>
              <a:defRPr lang="en-GB" sz="2800" dirty="0">
                <a:solidFill>
                  <a:schemeClr val="tx2"/>
                </a:solidFill>
                <a:latin typeface="+mn-lt"/>
                <a:ea typeface="+mj-ea"/>
                <a:cs typeface="+mj-cs"/>
              </a:defRPr>
            </a:lvl1pPr>
          </a:lstStyle>
          <a:p>
            <a:pPr lvl="0"/>
            <a:r>
              <a:rPr lang="en-US" smtClean="0"/>
              <a:t>Click to edit Master subtitle style</a:t>
            </a:r>
            <a:endParaRPr lang="en-GB" dirty="0"/>
          </a:p>
        </p:txBody>
      </p:sp>
      <p:sp>
        <p:nvSpPr>
          <p:cNvPr id="2" name="Title 1"/>
          <p:cNvSpPr>
            <a:spLocks noGrp="1"/>
          </p:cNvSpPr>
          <p:nvPr>
            <p:ph type="ctrTitle"/>
          </p:nvPr>
        </p:nvSpPr>
        <p:spPr>
          <a:xfrm>
            <a:off x="540000" y="2856637"/>
            <a:ext cx="11109600" cy="503215"/>
          </a:xfrm>
        </p:spPr>
        <p:txBody>
          <a:bodyPr/>
          <a:lstStyle>
            <a:lvl1pPr algn="l">
              <a:lnSpc>
                <a:spcPct val="109000"/>
              </a:lnSpc>
              <a:defRPr sz="3200">
                <a:solidFill>
                  <a:srgbClr val="EEF2EC"/>
                </a:solidFill>
              </a:defRPr>
            </a:lvl1pPr>
          </a:lstStyle>
          <a:p>
            <a:r>
              <a:rPr lang="en-US" smtClean="0"/>
              <a:t>Click to edit Master title style</a:t>
            </a:r>
            <a:endParaRPr lang="en-GB" dirty="0"/>
          </a:p>
        </p:txBody>
      </p:sp>
      <p:sp>
        <p:nvSpPr>
          <p:cNvPr id="10" name="Text Placeholder 9"/>
          <p:cNvSpPr>
            <a:spLocks noGrp="1"/>
          </p:cNvSpPr>
          <p:nvPr>
            <p:ph type="body" sz="quarter" idx="10"/>
          </p:nvPr>
        </p:nvSpPr>
        <p:spPr>
          <a:xfrm>
            <a:off x="540000" y="5605544"/>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5" name="Text Placeholder 9"/>
          <p:cNvSpPr>
            <a:spLocks noGrp="1"/>
          </p:cNvSpPr>
          <p:nvPr>
            <p:ph type="body" sz="quarter" idx="11"/>
          </p:nvPr>
        </p:nvSpPr>
        <p:spPr>
          <a:xfrm>
            <a:off x="540000" y="573969"/>
            <a:ext cx="4097551" cy="270074"/>
          </a:xfrm>
        </p:spPr>
        <p:txBody>
          <a:bodyPr>
            <a:spAutoFit/>
          </a:bodyPr>
          <a:lstStyle>
            <a:lvl1pPr marL="0" indent="0">
              <a:lnSpc>
                <a:spcPct val="117000"/>
              </a:lnSpc>
              <a:buFont typeface="Arial" charset="0"/>
              <a:buNone/>
              <a:defRPr sz="1500">
                <a:solidFill>
                  <a:srgbClr val="EEF2EC"/>
                </a:solidFill>
                <a:latin typeface="+mn-lt"/>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1882536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75899"/>
          </a:xfrm>
        </p:spPr>
        <p:txBody>
          <a:bodyPr/>
          <a:lstStyle>
            <a:lvl1pPr>
              <a:defRPr sz="3000"/>
            </a:lvl1pPr>
          </a:lstStyle>
          <a:p>
            <a:r>
              <a:rPr lang="en-US" smtClean="0"/>
              <a:t>Click to edit Master title style</a:t>
            </a:r>
            <a:endParaRPr lang="en-GB" dirty="0"/>
          </a:p>
        </p:txBody>
      </p:sp>
      <p:sp>
        <p:nvSpPr>
          <p:cNvPr id="8" name="Slide Number Placeholder 9"/>
          <p:cNvSpPr>
            <a:spLocks noGrp="1"/>
          </p:cNvSpPr>
          <p:nvPr>
            <p:ph type="sldNum" sz="quarter" idx="19"/>
          </p:nvPr>
        </p:nvSpPr>
        <p:spPr/>
        <p:txBody>
          <a:bodyPr/>
          <a:lstStyle>
            <a:lvl1pPr>
              <a:defRPr/>
            </a:lvl1pPr>
          </a:lstStyle>
          <a:p>
            <a:fld id="{761E0F2E-4DC0-BB41-853A-E92710F05ADB}" type="slidenum">
              <a:rPr lang="uk-UA" altLang="en-US"/>
              <a:pPr/>
              <a:t>‹#›</a:t>
            </a:fld>
            <a:endParaRPr lang="uk-UA" altLang="en-US" dirty="0"/>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ntent Placeholder 2"/>
          <p:cNvSpPr>
            <a:spLocks noGrp="1"/>
          </p:cNvSpPr>
          <p:nvPr>
            <p:ph idx="1"/>
          </p:nvPr>
        </p:nvSpPr>
        <p:spPr>
          <a:xfrm>
            <a:off x="6179485" y="1548400"/>
            <a:ext cx="5482290"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742661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Text + image – Blue template">
    <p:spTree>
      <p:nvGrpSpPr>
        <p:cNvPr id="1" name=""/>
        <p:cNvGrpSpPr/>
        <p:nvPr/>
      </p:nvGrpSpPr>
      <p:grpSpPr>
        <a:xfrm>
          <a:off x="0" y="0"/>
          <a:ext cx="0" cy="0"/>
          <a:chOff x="0" y="0"/>
          <a:chExt cx="0" cy="0"/>
        </a:xfrm>
      </p:grpSpPr>
      <p:sp>
        <p:nvSpPr>
          <p:cNvPr id="8" name="Rectangle 7"/>
          <p:cNvSpPr/>
          <p:nvPr userDrawn="1"/>
        </p:nvSpPr>
        <p:spPr>
          <a:xfrm>
            <a:off x="6175375" y="522288"/>
            <a:ext cx="5486400" cy="55816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6" y="567101"/>
            <a:ext cx="5477203" cy="575899"/>
          </a:xfrm>
        </p:spPr>
        <p:txBody>
          <a:bodyPr rIns="0"/>
          <a:lstStyle>
            <a:lvl1pPr>
              <a:defRPr sz="3000"/>
            </a:lvl1pPr>
          </a:lstStyle>
          <a:p>
            <a:r>
              <a:rPr lang="en-US" smtClean="0"/>
              <a:t>Click to edit Master title style</a:t>
            </a:r>
            <a:endParaRPr lang="en-GB" dirty="0"/>
          </a:p>
        </p:txBody>
      </p:sp>
      <p:sp>
        <p:nvSpPr>
          <p:cNvPr id="6" name="Text Placeholder 5"/>
          <p:cNvSpPr>
            <a:spLocks noGrp="1"/>
          </p:cNvSpPr>
          <p:nvPr>
            <p:ph type="body" sz="quarter" idx="18"/>
          </p:nvPr>
        </p:nvSpPr>
        <p:spPr>
          <a:xfrm>
            <a:off x="6286356" y="661060"/>
            <a:ext cx="5375915" cy="387927"/>
          </a:xfrm>
        </p:spPr>
        <p:txBody>
          <a:bodyPr/>
          <a:lstStyle>
            <a:lvl1pPr>
              <a:lnSpc>
                <a:spcPct val="100000"/>
              </a:lnSpc>
              <a:defRPr sz="1000"/>
            </a:lvl1pPr>
            <a:lvl2pPr>
              <a:lnSpc>
                <a:spcPct val="100000"/>
              </a:lnSpc>
              <a:defRPr sz="1000"/>
            </a:lvl2pPr>
          </a:lstStyle>
          <a:p>
            <a:pPr lvl="0"/>
            <a:r>
              <a:rPr lang="en-US" smtClean="0"/>
              <a:t>Click to edit Master text styles</a:t>
            </a:r>
          </a:p>
          <a:p>
            <a:pPr lvl="1"/>
            <a:r>
              <a:rPr lang="en-US" smtClean="0"/>
              <a:t>Second level</a:t>
            </a:r>
          </a:p>
        </p:txBody>
      </p:sp>
      <p:sp>
        <p:nvSpPr>
          <p:cNvPr id="10" name="Slide Number Placeholder 9"/>
          <p:cNvSpPr>
            <a:spLocks noGrp="1"/>
          </p:cNvSpPr>
          <p:nvPr>
            <p:ph type="sldNum" sz="quarter" idx="20"/>
          </p:nvPr>
        </p:nvSpPr>
        <p:spPr/>
        <p:txBody>
          <a:bodyPr/>
          <a:lstStyle>
            <a:lvl1pPr>
              <a:defRPr/>
            </a:lvl1pPr>
          </a:lstStyle>
          <a:p>
            <a:fld id="{615C06CD-839C-FC4C-913F-8EDF978843EE}" type="slidenum">
              <a:rPr lang="uk-UA" altLang="en-US"/>
              <a:pPr/>
              <a:t>‹#›</a:t>
            </a:fld>
            <a:endParaRPr lang="uk-UA" altLang="en-US" dirty="0"/>
          </a:p>
        </p:txBody>
      </p:sp>
      <p:pic>
        <p:nvPicPr>
          <p:cNvPr id="1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68000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 Text + large image – Blue template">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6168855" y="0"/>
            <a:ext cx="6023145" cy="6857999"/>
          </a:xfrm>
        </p:spPr>
        <p:txBody>
          <a:bodyPr/>
          <a:lstStyle/>
          <a:p>
            <a:pPr lvl="0"/>
            <a:r>
              <a:rPr lang="en-US" noProof="0" smtClean="0"/>
              <a:t>Drag picture to placeholder or click icon to add</a:t>
            </a:r>
            <a:endParaRPr lang="en-GB" noProof="0" dirty="0"/>
          </a:p>
        </p:txBody>
      </p:sp>
      <p:sp>
        <p:nvSpPr>
          <p:cNvPr id="2" name="Title 1"/>
          <p:cNvSpPr>
            <a:spLocks noGrp="1"/>
          </p:cNvSpPr>
          <p:nvPr>
            <p:ph type="title"/>
          </p:nvPr>
        </p:nvSpPr>
        <p:spPr>
          <a:xfrm>
            <a:off x="540977" y="567101"/>
            <a:ext cx="5483696" cy="613999"/>
          </a:xfrm>
        </p:spPr>
        <p:txBody>
          <a:bodyPr rIns="0"/>
          <a:lstStyle>
            <a:lvl1pPr>
              <a:defRPr sz="3000"/>
            </a:lvl1pPr>
          </a:lstStyle>
          <a:p>
            <a:r>
              <a:rPr lang="en-US" smtClean="0"/>
              <a:t>Click to edit Master title style</a:t>
            </a:r>
            <a:endParaRPr lang="en-GB" dirty="0"/>
          </a:p>
        </p:txBody>
      </p:sp>
      <p:sp>
        <p:nvSpPr>
          <p:cNvPr id="11" name="Text Placeholder 5"/>
          <p:cNvSpPr>
            <a:spLocks noGrp="1"/>
          </p:cNvSpPr>
          <p:nvPr>
            <p:ph type="body" sz="quarter" idx="18"/>
          </p:nvPr>
        </p:nvSpPr>
        <p:spPr>
          <a:xfrm>
            <a:off x="6286356" y="661060"/>
            <a:ext cx="5375915" cy="387927"/>
          </a:xfrm>
        </p:spPr>
        <p:txBody>
          <a:bodyPr/>
          <a:lstStyle>
            <a:lvl1pPr>
              <a:lnSpc>
                <a:spcPct val="100000"/>
              </a:lnSpc>
              <a:defRPr sz="1000">
                <a:solidFill>
                  <a:srgbClr val="FFFFFF"/>
                </a:solidFill>
              </a:defRPr>
            </a:lvl1pPr>
            <a:lvl2pPr>
              <a:lnSpc>
                <a:spcPct val="100000"/>
              </a:lnSpc>
              <a:defRPr sz="1000">
                <a:solidFill>
                  <a:srgbClr val="FFFFFF"/>
                </a:solidFill>
              </a:defRPr>
            </a:lvl2pPr>
          </a:lstStyle>
          <a:p>
            <a:pPr lvl="0"/>
            <a:r>
              <a:rPr lang="en-US" smtClean="0"/>
              <a:t>Click to edit Master text styles</a:t>
            </a:r>
          </a:p>
          <a:p>
            <a:pPr lvl="1"/>
            <a:r>
              <a:rPr lang="en-US" smtClean="0"/>
              <a:t>Second level</a:t>
            </a:r>
          </a:p>
        </p:txBody>
      </p:sp>
      <p:sp>
        <p:nvSpPr>
          <p:cNvPr id="9" name="Slide Number Placeholder 9"/>
          <p:cNvSpPr>
            <a:spLocks noGrp="1"/>
          </p:cNvSpPr>
          <p:nvPr>
            <p:ph type="sldNum" sz="quarter" idx="21"/>
          </p:nvPr>
        </p:nvSpPr>
        <p:spPr/>
        <p:txBody>
          <a:bodyPr/>
          <a:lstStyle>
            <a:lvl1pPr>
              <a:defRPr/>
            </a:lvl1pPr>
          </a:lstStyle>
          <a:p>
            <a:fld id="{C2CDEF37-006E-254D-A210-0434C0C6BB13}" type="slidenum">
              <a:rPr lang="uk-UA" altLang="en-US"/>
              <a:pPr/>
              <a:t>‹#›</a:t>
            </a:fld>
            <a:endParaRPr lang="uk-UA" altLang="en-US" dirty="0"/>
          </a:p>
        </p:txBody>
      </p:sp>
      <p:pic>
        <p:nvPicPr>
          <p:cNvPr id="1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a:spLocks noGrp="1"/>
          </p:cNvSpPr>
          <p:nvPr>
            <p:ph idx="22"/>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37146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 Text + graph – Blue template">
    <p:spTree>
      <p:nvGrpSpPr>
        <p:cNvPr id="1" name=""/>
        <p:cNvGrpSpPr/>
        <p:nvPr/>
      </p:nvGrpSpPr>
      <p:grpSpPr>
        <a:xfrm>
          <a:off x="0" y="0"/>
          <a:ext cx="0" cy="0"/>
          <a:chOff x="0" y="0"/>
          <a:chExt cx="0" cy="0"/>
        </a:xfrm>
      </p:grpSpPr>
      <p:sp>
        <p:nvSpPr>
          <p:cNvPr id="6" name="Rectangle 5"/>
          <p:cNvSpPr/>
          <p:nvPr userDrawn="1"/>
        </p:nvSpPr>
        <p:spPr>
          <a:xfrm>
            <a:off x="6169025" y="0"/>
            <a:ext cx="602297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7" y="567101"/>
            <a:ext cx="5470728" cy="525099"/>
          </a:xfrm>
        </p:spPr>
        <p:txBody>
          <a:bodyPr rIns="0"/>
          <a:lstStyle>
            <a:lvl1pPr>
              <a:defRPr sz="3000"/>
            </a:lvl1pPr>
          </a:lstStyle>
          <a:p>
            <a:r>
              <a:rPr lang="en-US" smtClean="0"/>
              <a:t>Click to edit Master title style</a:t>
            </a:r>
            <a:endParaRPr lang="en-GB" dirty="0"/>
          </a:p>
        </p:txBody>
      </p:sp>
      <p:sp>
        <p:nvSpPr>
          <p:cNvPr id="11" name="Text Placeholder 10"/>
          <p:cNvSpPr>
            <a:spLocks noGrp="1"/>
          </p:cNvSpPr>
          <p:nvPr>
            <p:ph type="body" sz="quarter" idx="19"/>
          </p:nvPr>
        </p:nvSpPr>
        <p:spPr>
          <a:xfrm>
            <a:off x="6286356" y="662400"/>
            <a:ext cx="5517717" cy="544698"/>
          </a:xfrm>
        </p:spPr>
        <p:txBody>
          <a:bodyPr/>
          <a:lstStyle>
            <a:lvl1pPr>
              <a:defRPr sz="1000">
                <a:solidFill>
                  <a:schemeClr val="tx2"/>
                </a:solidFill>
              </a:defRPr>
            </a:lvl1pPr>
            <a:lvl2pPr>
              <a:defRPr sz="1000" b="0" i="0">
                <a:latin typeface="Hind Medium" charset="0"/>
                <a:ea typeface="Hind Medium" charset="0"/>
                <a:cs typeface="Hind Medium" charset="0"/>
              </a:defRPr>
            </a:lvl2pPr>
            <a:lvl3pPr marL="0" indent="0">
              <a:lnSpc>
                <a:spcPct val="100000"/>
              </a:lnSpc>
              <a:spcAft>
                <a:spcPts val="0"/>
              </a:spcAft>
              <a:buNone/>
              <a:tabLst/>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p:nvPr>
        </p:nvSpPr>
        <p:spPr>
          <a:xfrm>
            <a:off x="540000" y="1548400"/>
            <a:ext cx="5478179"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415096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lumn – Text only – Blue template">
    <p:spTree>
      <p:nvGrpSpPr>
        <p:cNvPr id="1" name=""/>
        <p:cNvGrpSpPr/>
        <p:nvPr/>
      </p:nvGrpSpPr>
      <p:grpSpPr>
        <a:xfrm>
          <a:off x="0" y="0"/>
          <a:ext cx="0" cy="0"/>
          <a:chOff x="0" y="0"/>
          <a:chExt cx="0" cy="0"/>
        </a:xfrm>
      </p:grpSpPr>
      <p:sp>
        <p:nvSpPr>
          <p:cNvPr id="15" name="Content Placeholder 2"/>
          <p:cNvSpPr>
            <a:spLocks noGrp="1"/>
          </p:cNvSpPr>
          <p:nvPr>
            <p:ph idx="17"/>
          </p:nvPr>
        </p:nvSpPr>
        <p:spPr>
          <a:xfrm>
            <a:off x="540001" y="2081800"/>
            <a:ext cx="2656004"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idx="18"/>
          </p:nvPr>
        </p:nvSpPr>
        <p:spPr>
          <a:xfrm>
            <a:off x="3359178"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Content Placeholder 2"/>
          <p:cNvSpPr>
            <a:spLocks noGrp="1"/>
          </p:cNvSpPr>
          <p:nvPr>
            <p:ph idx="19"/>
          </p:nvPr>
        </p:nvSpPr>
        <p:spPr>
          <a:xfrm>
            <a:off x="6178356"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Content Placeholder 2"/>
          <p:cNvSpPr>
            <a:spLocks noGrp="1"/>
          </p:cNvSpPr>
          <p:nvPr>
            <p:ph idx="20"/>
          </p:nvPr>
        </p:nvSpPr>
        <p:spPr>
          <a:xfrm>
            <a:off x="8997535" y="2081800"/>
            <a:ext cx="2656800" cy="3062528"/>
          </a:xfr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9"/>
          <p:cNvSpPr>
            <a:spLocks noGrp="1"/>
          </p:cNvSpPr>
          <p:nvPr>
            <p:ph type="sldNum" sz="quarter" idx="22"/>
          </p:nvPr>
        </p:nvSpPr>
        <p:spPr/>
        <p:txBody>
          <a:bodyPr/>
          <a:lstStyle>
            <a:lvl1pPr>
              <a:defRPr/>
            </a:lvl1pPr>
          </a:lstStyle>
          <a:p>
            <a:fld id="{091BCFBB-AFFC-2C42-9CC9-3851C53B95FB}" type="slidenum">
              <a:rPr lang="uk-UA" altLang="en-US"/>
              <a:pPr/>
              <a:t>‹#›</a:t>
            </a:fld>
            <a:endParaRPr lang="uk-UA" altLang="en-US" dirty="0"/>
          </a:p>
        </p:txBody>
      </p:sp>
      <p:sp>
        <p:nvSpPr>
          <p:cNvPr id="9" name="Title Placeholder 1"/>
          <p:cNvSpPr>
            <a:spLocks noGrp="1"/>
          </p:cNvSpPr>
          <p:nvPr>
            <p:ph type="title"/>
          </p:nvPr>
        </p:nvSpPr>
        <p:spPr>
          <a:xfrm>
            <a:off x="541338" y="566738"/>
            <a:ext cx="11109600" cy="783035"/>
          </a:xfrm>
          <a:prstGeom prst="rect">
            <a:avLst/>
          </a:prstGeom>
        </p:spPr>
        <p:txBody>
          <a:bodyPr vert="horz" wrap="square" lIns="0" tIns="0" rIns="1728000" bIns="0" rtlCol="0" anchor="t" anchorCtr="0">
            <a:noAutofit/>
          </a:bodyPr>
          <a:lstStyle/>
          <a:p>
            <a:r>
              <a:rPr lang="en-US" smtClean="0"/>
              <a:t>Click to edit Master title style</a:t>
            </a:r>
            <a:endParaRPr lang="en-GB" dirty="0"/>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93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olumn – Chart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613999"/>
          </a:xfrm>
        </p:spPr>
        <p:txBody>
          <a:bodyPr/>
          <a:lstStyle>
            <a:lvl1pPr>
              <a:defRPr sz="3000"/>
            </a:lvl1pPr>
          </a:lstStyle>
          <a:p>
            <a:r>
              <a:rPr lang="en-US" smtClean="0"/>
              <a:t>Click to edit Master title style</a:t>
            </a:r>
            <a:endParaRPr lang="en-GB" dirty="0"/>
          </a:p>
        </p:txBody>
      </p:sp>
      <p:sp>
        <p:nvSpPr>
          <p:cNvPr id="5" name="Text Placeholder 4"/>
          <p:cNvSpPr>
            <a:spLocks noGrp="1"/>
          </p:cNvSpPr>
          <p:nvPr>
            <p:ph type="body" sz="quarter" idx="14"/>
          </p:nvPr>
        </p:nvSpPr>
        <p:spPr>
          <a:xfrm>
            <a:off x="533249"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
        <p:nvSpPr>
          <p:cNvPr id="12" name="Text Placeholder 4"/>
          <p:cNvSpPr>
            <a:spLocks noGrp="1"/>
          </p:cNvSpPr>
          <p:nvPr>
            <p:ph type="body" sz="quarter" idx="15"/>
          </p:nvPr>
        </p:nvSpPr>
        <p:spPr>
          <a:xfrm>
            <a:off x="3355298"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
        <p:nvSpPr>
          <p:cNvPr id="13" name="Text Placeholder 4"/>
          <p:cNvSpPr>
            <a:spLocks noGrp="1"/>
          </p:cNvSpPr>
          <p:nvPr>
            <p:ph type="body" sz="quarter" idx="16"/>
          </p:nvPr>
        </p:nvSpPr>
        <p:spPr>
          <a:xfrm>
            <a:off x="6177347" y="1774405"/>
            <a:ext cx="2662877" cy="3666146"/>
          </a:xfrm>
          <a:solidFill>
            <a:schemeClr val="accent2"/>
          </a:solidFill>
        </p:spPr>
        <p:txBody>
          <a:bodyPr tIns="864000"/>
          <a:lstStyle>
            <a:lvl1pPr algn="ctr">
              <a:lnSpc>
                <a:spcPct val="115000"/>
              </a:lnSpc>
              <a:spcAft>
                <a:spcPts val="3200"/>
              </a:spcAft>
              <a:defRPr sz="3600" spc="0">
                <a:solidFill>
                  <a:srgbClr val="FFFFFF"/>
                </a:solidFill>
                <a:latin typeface="+mn-lt"/>
              </a:defRPr>
            </a:lvl1pPr>
            <a:lvl2pPr algn="ctr">
              <a:lnSpc>
                <a:spcPct val="115000"/>
              </a:lnSpc>
              <a:defRPr sz="1800" spc="0">
                <a:solidFill>
                  <a:srgbClr val="FFFFFF"/>
                </a:solidFill>
              </a:defRPr>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
        <p:nvSpPr>
          <p:cNvPr id="14" name="Text Placeholder 4"/>
          <p:cNvSpPr>
            <a:spLocks noGrp="1"/>
          </p:cNvSpPr>
          <p:nvPr>
            <p:ph type="body" sz="quarter" idx="17"/>
          </p:nvPr>
        </p:nvSpPr>
        <p:spPr>
          <a:xfrm>
            <a:off x="8999395" y="1774405"/>
            <a:ext cx="2662877" cy="3666146"/>
          </a:xfr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smtClean="0"/>
              <a:t>Click to edit Master text styles</a:t>
            </a:r>
          </a:p>
          <a:p>
            <a:pPr lvl="1"/>
            <a:r>
              <a:rPr lang="en-US" smtClean="0"/>
              <a:t>Second level</a:t>
            </a:r>
          </a:p>
        </p:txBody>
      </p:sp>
      <p:sp>
        <p:nvSpPr>
          <p:cNvPr id="9" name="Slide Number Placeholder 9"/>
          <p:cNvSpPr>
            <a:spLocks noGrp="1"/>
          </p:cNvSpPr>
          <p:nvPr>
            <p:ph type="sldNum" sz="quarter" idx="19"/>
          </p:nvPr>
        </p:nvSpPr>
        <p:spPr/>
        <p:txBody>
          <a:bodyPr/>
          <a:lstStyle>
            <a:lvl1pPr>
              <a:defRPr/>
            </a:lvl1pPr>
          </a:lstStyle>
          <a:p>
            <a:fld id="{82834A66-9ED4-4C45-923A-E517812884FA}" type="slidenum">
              <a:rPr lang="uk-UA" altLang="en-US"/>
              <a:pPr/>
              <a:t>‹#›</a:t>
            </a:fld>
            <a:endParaRPr lang="uk-UA" altLang="en-US" dirty="0"/>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548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statement – Putt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 name="Content Placeholder 2"/>
          <p:cNvSpPr>
            <a:spLocks noGrp="1"/>
          </p:cNvSpPr>
          <p:nvPr>
            <p:ph idx="1"/>
          </p:nvPr>
        </p:nvSpPr>
        <p:spPr>
          <a:xfrm>
            <a:off x="842400" y="525600"/>
            <a:ext cx="10508400" cy="5572800"/>
          </a:xfrm>
        </p:spPr>
        <p:txBody>
          <a:bodyPr anchor="ctr"/>
          <a:lstStyle>
            <a:lvl1pPr algn="ctr">
              <a:lnSpc>
                <a:spcPct val="110000"/>
              </a:lnSpc>
              <a:spcAft>
                <a:spcPts val="2000"/>
              </a:spcAft>
              <a:defRPr sz="3600" b="0" i="0" spc="50" baseline="0">
                <a:solidFill>
                  <a:schemeClr val="tx1"/>
                </a:solidFill>
                <a:latin typeface="+mn-lt"/>
                <a:ea typeface="Hind Medium" charset="0"/>
                <a:cs typeface="Hind Medium" charset="0"/>
              </a:defRPr>
            </a:lvl1pPr>
            <a:lvl2pPr algn="ctr">
              <a:lnSpc>
                <a:spcPct val="110000"/>
              </a:lnSpc>
              <a:defRPr b="0" i="0">
                <a:solidFill>
                  <a:schemeClr val="tx1"/>
                </a:solidFill>
                <a:latin typeface="Hind Medium" charset="0"/>
                <a:ea typeface="Hind Medium" charset="0"/>
                <a:cs typeface="Hind Medium" charset="0"/>
              </a:defRPr>
            </a:lvl2pPr>
            <a:lvl3pPr>
              <a:spcAft>
                <a:spcPts val="1500"/>
              </a:spcAft>
              <a:defRPr/>
            </a:lvl3pPr>
          </a:lstStyle>
          <a:p>
            <a:pPr lvl="0"/>
            <a:r>
              <a:rPr lang="en-US" smtClean="0"/>
              <a:t>Click to edit Master text styles</a:t>
            </a:r>
          </a:p>
          <a:p>
            <a:pPr lvl="1"/>
            <a:r>
              <a:rPr lang="en-US" smtClean="0"/>
              <a:t>Second level</a:t>
            </a:r>
          </a:p>
        </p:txBody>
      </p:sp>
      <p:sp>
        <p:nvSpPr>
          <p:cNvPr id="4" name="Slide Number Placeholder 9"/>
          <p:cNvSpPr>
            <a:spLocks noGrp="1"/>
          </p:cNvSpPr>
          <p:nvPr>
            <p:ph type="sldNum" sz="quarter" idx="11"/>
          </p:nvPr>
        </p:nvSpPr>
        <p:spPr/>
        <p:txBody>
          <a:bodyPr/>
          <a:lstStyle>
            <a:lvl1pPr>
              <a:defRPr/>
            </a:lvl1pPr>
          </a:lstStyle>
          <a:p>
            <a:fld id="{979123C2-1881-0343-8E3B-58B10FD51CF2}" type="slidenum">
              <a:rPr lang="uk-UA" altLang="en-US"/>
              <a:pPr/>
              <a:t>‹#›</a:t>
            </a:fld>
            <a:endParaRPr lang="uk-UA" altLang="en-US" dirty="0"/>
          </a:p>
        </p:txBody>
      </p:sp>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162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 Text + content – Blue">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976" y="567101"/>
            <a:ext cx="11121296" cy="537799"/>
          </a:xfrm>
        </p:spPr>
        <p:txBody>
          <a:bodyPr rIns="0"/>
          <a:lstStyle>
            <a:lvl1pPr>
              <a:defRPr sz="3000"/>
            </a:lvl1pPr>
          </a:lstStyle>
          <a:p>
            <a:r>
              <a:rPr lang="en-US" noProof="0" smtClean="0"/>
              <a:t>Click to edit Master title style</a:t>
            </a:r>
            <a:endParaRPr lang="en-GB" noProof="0" dirty="0"/>
          </a:p>
        </p:txBody>
      </p:sp>
      <p:sp>
        <p:nvSpPr>
          <p:cNvPr id="5" name="Slide Number Placeholder 9"/>
          <p:cNvSpPr>
            <a:spLocks noGrp="1"/>
          </p:cNvSpPr>
          <p:nvPr>
            <p:ph type="sldNum" sz="quarter" idx="11"/>
          </p:nvPr>
        </p:nvSpPr>
        <p:spPr/>
        <p:txBody>
          <a:bodyPr/>
          <a:lstStyle>
            <a:lvl1pPr>
              <a:defRPr/>
            </a:lvl1pPr>
          </a:lstStyle>
          <a:p>
            <a:fld id="{F49E1E4A-834C-074E-9FF0-961A1F8067B6}" type="slidenum">
              <a:rPr lang="en-GB" altLang="en-US" noProof="0" smtClean="0"/>
              <a:pPr/>
              <a:t>‹#›</a:t>
            </a:fld>
            <a:endParaRPr lang="en-GB" altLang="en-US" noProof="0" dirty="0"/>
          </a:p>
        </p:txBody>
      </p:sp>
    </p:spTree>
    <p:extLst>
      <p:ext uri="{BB962C8B-B14F-4D97-AF65-F5344CB8AC3E}">
        <p14:creationId xmlns:p14="http://schemas.microsoft.com/office/powerpoint/2010/main" val="1947731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851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 Green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10358438" y="6246813"/>
            <a:ext cx="1519237" cy="123825"/>
          </a:xfrm>
          <a:prstGeom prst="rect">
            <a:avLst/>
          </a:prstGeom>
          <a:noFill/>
        </p:spPr>
        <p:txBody>
          <a:bodyPr lIns="0" tIns="0" rIns="0" bIns="0">
            <a:spAutoFit/>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r>
              <a:rPr lang="en-GB" altLang="en-US" sz="800" dirty="0">
                <a:solidFill>
                  <a:srgbClr val="EEF2EC"/>
                </a:solidFill>
              </a:rPr>
              <a:t>Internet Society © 1992–2016</a:t>
            </a:r>
          </a:p>
        </p:txBody>
      </p:sp>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29813" y="2970213"/>
            <a:ext cx="17287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3355853"/>
            <a:ext cx="11109600" cy="456728"/>
          </a:xfrm>
          <a:prstGeom prst="rect">
            <a:avLst/>
          </a:prstGeom>
        </p:spPr>
        <p:txBody>
          <a:bodyPr wrap="square" rIns="1728000">
            <a:spAutoFit/>
          </a:bodyPr>
          <a:lstStyle>
            <a:lvl1pPr>
              <a:defRPr lang="en-GB" sz="2800" dirty="0">
                <a:solidFill>
                  <a:schemeClr val="tx2"/>
                </a:solidFill>
                <a:latin typeface="+mn-lt"/>
                <a:ea typeface="+mj-ea"/>
                <a:cs typeface="+mj-cs"/>
              </a:defRPr>
            </a:lvl1pPr>
          </a:lstStyle>
          <a:p>
            <a:pPr lvl="0"/>
            <a:r>
              <a:rPr lang="en-US" dirty="0" smtClean="0"/>
              <a:t>Click to edit Master subtitle style</a:t>
            </a:r>
            <a:endParaRPr lang="en-GB" dirty="0"/>
          </a:p>
        </p:txBody>
      </p:sp>
      <p:sp>
        <p:nvSpPr>
          <p:cNvPr id="2" name="Title 1"/>
          <p:cNvSpPr>
            <a:spLocks noGrp="1"/>
          </p:cNvSpPr>
          <p:nvPr>
            <p:ph type="ctrTitle"/>
          </p:nvPr>
        </p:nvSpPr>
        <p:spPr>
          <a:xfrm>
            <a:off x="540000" y="2856637"/>
            <a:ext cx="11109600" cy="536750"/>
          </a:xfrm>
        </p:spPr>
        <p:txBody>
          <a:bodyPr/>
          <a:lstStyle>
            <a:lvl1pPr algn="l">
              <a:lnSpc>
                <a:spcPct val="109000"/>
              </a:lnSpc>
              <a:defRPr sz="3200">
                <a:solidFill>
                  <a:srgbClr val="EEF2EC"/>
                </a:solidFill>
              </a:defRPr>
            </a:lvl1pPr>
          </a:lstStyle>
          <a:p>
            <a:r>
              <a:rPr lang="en-US" dirty="0" smtClean="0"/>
              <a:t>Click to edit Master title style</a:t>
            </a:r>
            <a:endParaRPr lang="en-GB" dirty="0"/>
          </a:p>
        </p:txBody>
      </p:sp>
      <p:sp>
        <p:nvSpPr>
          <p:cNvPr id="10" name="Text Placeholder 9"/>
          <p:cNvSpPr>
            <a:spLocks noGrp="1"/>
          </p:cNvSpPr>
          <p:nvPr>
            <p:ph type="body" sz="quarter" idx="10"/>
          </p:nvPr>
        </p:nvSpPr>
        <p:spPr>
          <a:xfrm>
            <a:off x="540000" y="5605544"/>
            <a:ext cx="4097551" cy="902123"/>
          </a:xfrm>
          <a:prstGeom prst="rect">
            <a:avLst/>
          </a:prstGeo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Text Placeholder 9"/>
          <p:cNvSpPr>
            <a:spLocks noGrp="1"/>
          </p:cNvSpPr>
          <p:nvPr>
            <p:ph type="body" sz="quarter" idx="11"/>
          </p:nvPr>
        </p:nvSpPr>
        <p:spPr>
          <a:xfrm>
            <a:off x="540000" y="573969"/>
            <a:ext cx="4097551" cy="270074"/>
          </a:xfrm>
          <a:prstGeom prst="rect">
            <a:avLst/>
          </a:prstGeom>
        </p:spPr>
        <p:txBody>
          <a:bodyPr>
            <a:spAutoFit/>
          </a:bodyPr>
          <a:lstStyle>
            <a:lvl1pPr marL="0" indent="0">
              <a:lnSpc>
                <a:spcPct val="117000"/>
              </a:lnSpc>
              <a:buFont typeface="Arial" charset="0"/>
              <a:buNone/>
              <a:defRPr sz="1500">
                <a:solidFill>
                  <a:srgbClr val="EEF2EC"/>
                </a:solidFill>
                <a:latin typeface="+mn-lt"/>
              </a:defRPr>
            </a:lvl1pPr>
            <a:lvl2pPr marL="0" indent="0">
              <a:lnSpc>
                <a:spcPct val="117000"/>
              </a:lnSpc>
              <a:buFont typeface="Arial" charset="0"/>
              <a:buNone/>
              <a:defRPr sz="1500">
                <a:solidFill>
                  <a:srgbClr val="EEF2EC"/>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dirty="0" smtClean="0"/>
              <a:t>Click to edit Master text styles</a:t>
            </a:r>
          </a:p>
        </p:txBody>
      </p:sp>
    </p:spTree>
    <p:extLst>
      <p:ext uri="{BB962C8B-B14F-4D97-AF65-F5344CB8AC3E}">
        <p14:creationId xmlns:p14="http://schemas.microsoft.com/office/powerpoint/2010/main" val="1431332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ue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p:spPr>
        <p:txBody>
          <a:bodyPr wrap="square">
            <a:spAutoFit/>
          </a:bodyPr>
          <a:lstStyle>
            <a:lvl1pPr>
              <a:defRPr lang="en-GB" sz="2400" dirty="0">
                <a:solidFill>
                  <a:srgbClr val="EEF2EC"/>
                </a:solidFill>
                <a:latin typeface="+mn-lt"/>
                <a:ea typeface="+mj-ea"/>
                <a:cs typeface="+mj-cs"/>
              </a:defRPr>
            </a:lvl1pPr>
          </a:lstStyle>
          <a:p>
            <a:pPr lvl="0"/>
            <a:r>
              <a:rPr lang="en-US" smtClean="0"/>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smtClean="0"/>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4B8AB820-61DF-364A-B4AF-D19149734C14}" type="slidenum">
              <a:rPr lang="uk-UA" altLang="en-US"/>
              <a:pPr/>
              <a:t>‹#›</a:t>
            </a:fld>
            <a:endParaRPr lang="uk-UA" altLang="en-US" dirty="0"/>
          </a:p>
        </p:txBody>
      </p:sp>
    </p:spTree>
    <p:extLst>
      <p:ext uri="{BB962C8B-B14F-4D97-AF65-F5344CB8AC3E}">
        <p14:creationId xmlns:p14="http://schemas.microsoft.com/office/powerpoint/2010/main" val="7612388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een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a:prstGeom prst="rect">
            <a:avLst/>
          </a:prstGeom>
        </p:spPr>
        <p:txBody>
          <a:bodyPr wrap="square">
            <a:spAutoFit/>
          </a:bodyPr>
          <a:lstStyle>
            <a:lvl1pPr>
              <a:defRPr lang="en-GB" sz="2400" dirty="0">
                <a:solidFill>
                  <a:srgbClr val="EEF2EC"/>
                </a:solidFill>
                <a:latin typeface="+mn-lt"/>
                <a:ea typeface="+mj-ea"/>
                <a:cs typeface="+mj-cs"/>
              </a:defRPr>
            </a:lvl1pPr>
          </a:lstStyle>
          <a:p>
            <a:pPr lvl="0"/>
            <a:r>
              <a:rPr lang="en-GB" dirty="0" smtClean="0"/>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dirty="0" smtClean="0"/>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9F35CCC7-CB4F-5542-883B-77CD96CEB14D}" type="slidenum">
              <a:rPr lang="uk-UA" altLang="en-US"/>
              <a:pPr/>
              <a:t>‹#›</a:t>
            </a:fld>
            <a:endParaRPr lang="uk-UA" altLang="en-US" dirty="0"/>
          </a:p>
        </p:txBody>
      </p:sp>
    </p:spTree>
    <p:extLst>
      <p:ext uri="{BB962C8B-B14F-4D97-AF65-F5344CB8AC3E}">
        <p14:creationId xmlns:p14="http://schemas.microsoft.com/office/powerpoint/2010/main" val="1120361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Orange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a:prstGeom prst="rect">
            <a:avLst/>
          </a:prstGeom>
        </p:spPr>
        <p:txBody>
          <a:bodyPr wrap="square">
            <a:spAutoFit/>
          </a:bodyPr>
          <a:lstStyle>
            <a:lvl1pPr>
              <a:defRPr lang="en-GB" sz="2400" dirty="0">
                <a:solidFill>
                  <a:srgbClr val="EEF2EC"/>
                </a:solidFill>
                <a:latin typeface="+mn-lt"/>
                <a:ea typeface="+mj-ea"/>
                <a:cs typeface="+mj-cs"/>
              </a:defRPr>
            </a:lvl1pPr>
          </a:lstStyle>
          <a:p>
            <a:pPr lvl="0"/>
            <a:r>
              <a:rPr lang="en-GB" smtClean="0"/>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dirty="0" smtClean="0"/>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6B0B0632-44AB-E64F-9964-F97E8E40AC00}" type="slidenum">
              <a:rPr lang="uk-UA" altLang="en-US"/>
              <a:pPr/>
              <a:t>‹#›</a:t>
            </a:fld>
            <a:endParaRPr lang="uk-UA" altLang="en-US" dirty="0"/>
          </a:p>
        </p:txBody>
      </p:sp>
    </p:spTree>
    <p:extLst>
      <p:ext uri="{BB962C8B-B14F-4D97-AF65-F5344CB8AC3E}">
        <p14:creationId xmlns:p14="http://schemas.microsoft.com/office/powerpoint/2010/main" val="787197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Yellow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0000" y="4279119"/>
            <a:ext cx="5715734" cy="805092"/>
          </a:xfrm>
          <a:prstGeom prst="rect">
            <a:avLst/>
          </a:prstGeom>
        </p:spPr>
        <p:txBody>
          <a:bodyPr wrap="square">
            <a:spAutoFit/>
          </a:bodyPr>
          <a:lstStyle>
            <a:lvl1pPr>
              <a:defRPr lang="en-GB" sz="2400" dirty="0">
                <a:solidFill>
                  <a:schemeClr val="accent4"/>
                </a:solidFill>
                <a:latin typeface="+mn-lt"/>
                <a:ea typeface="+mj-ea"/>
                <a:cs typeface="+mj-cs"/>
              </a:defRPr>
            </a:lvl1pPr>
          </a:lstStyle>
          <a:p>
            <a:pPr lvl="0"/>
            <a:r>
              <a:rPr lang="en-GB" smtClean="0"/>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chemeClr val="accent4"/>
                </a:solidFill>
              </a:defRPr>
            </a:lvl1pPr>
          </a:lstStyle>
          <a:p>
            <a:r>
              <a:rPr lang="en-US" dirty="0" smtClean="0"/>
              <a:t>Click to edit Master title style</a:t>
            </a:r>
            <a:endParaRPr lang="en-GB" dirty="0"/>
          </a:p>
        </p:txBody>
      </p:sp>
      <p:sp>
        <p:nvSpPr>
          <p:cNvPr id="5" name="Slide Number Placeholder 9"/>
          <p:cNvSpPr>
            <a:spLocks noGrp="1"/>
          </p:cNvSpPr>
          <p:nvPr>
            <p:ph type="sldNum" sz="quarter" idx="11"/>
          </p:nvPr>
        </p:nvSpPr>
        <p:spPr/>
        <p:txBody>
          <a:bodyPr/>
          <a:lstStyle>
            <a:lvl1pPr>
              <a:defRPr/>
            </a:lvl1pPr>
          </a:lstStyle>
          <a:p>
            <a:fld id="{35FBE988-4F8A-A847-85FA-7FDCA1891FAC}" type="slidenum">
              <a:rPr lang="uk-UA" altLang="en-US"/>
              <a:pPr/>
              <a:t>‹#›</a:t>
            </a:fld>
            <a:endParaRPr lang="uk-UA" alt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671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statement – Green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
          </p:nvPr>
        </p:nvSpPr>
        <p:spPr>
          <a:xfrm>
            <a:off x="533250" y="525600"/>
            <a:ext cx="11129022" cy="5572800"/>
          </a:xfrm>
          <a:prstGeom prst="rect">
            <a:avLst/>
          </a:prstGeom>
        </p:spPr>
        <p:txBody>
          <a:bodyPr anchor="ctr"/>
          <a:lstStyle>
            <a:lvl1pPr algn="ctr">
              <a:lnSpc>
                <a:spcPct val="110000"/>
              </a:lnSpc>
              <a:spcAft>
                <a:spcPts val="2000"/>
              </a:spcAft>
              <a:defRPr sz="3600" b="0" i="0" spc="50" baseline="0">
                <a:solidFill>
                  <a:srgbClr val="EEF2EC"/>
                </a:solidFill>
                <a:latin typeface="+mn-lt"/>
                <a:ea typeface="Hind Medium" charset="0"/>
                <a:cs typeface="Hind Medium" charset="0"/>
              </a:defRPr>
            </a:lvl1pPr>
            <a:lvl2pPr algn="ctr">
              <a:lnSpc>
                <a:spcPct val="110000"/>
              </a:lnSpc>
              <a:defRPr b="0" i="0">
                <a:solidFill>
                  <a:srgbClr val="EEF2EC"/>
                </a:solidFill>
                <a:latin typeface="Hind Medium" charset="0"/>
                <a:ea typeface="Hind Medium" charset="0"/>
                <a:cs typeface="Hind Medium" charset="0"/>
              </a:defRPr>
            </a:lvl2pPr>
            <a:lvl3pPr>
              <a:spcAft>
                <a:spcPts val="1500"/>
              </a:spcAft>
              <a:defRPr/>
            </a:lvl3pPr>
          </a:lstStyle>
          <a:p>
            <a:pPr lvl="0"/>
            <a:r>
              <a:rPr lang="en-US" dirty="0" smtClean="0"/>
              <a:t>Click to edit Master text styles</a:t>
            </a:r>
          </a:p>
          <a:p>
            <a:pPr lvl="1"/>
            <a:r>
              <a:rPr lang="en-US" dirty="0" smtClean="0"/>
              <a:t>Second level</a:t>
            </a:r>
            <a:endParaRPr lang="en-GB" dirty="0"/>
          </a:p>
        </p:txBody>
      </p:sp>
      <p:sp>
        <p:nvSpPr>
          <p:cNvPr id="5" name="Slide Number Placeholder 9"/>
          <p:cNvSpPr>
            <a:spLocks noGrp="1"/>
          </p:cNvSpPr>
          <p:nvPr>
            <p:ph type="sldNum" sz="quarter" idx="11"/>
          </p:nvPr>
        </p:nvSpPr>
        <p:spPr/>
        <p:txBody>
          <a:bodyPr/>
          <a:lstStyle>
            <a:lvl1pPr>
              <a:defRPr>
                <a:solidFill>
                  <a:srgbClr val="EEF2EC"/>
                </a:solidFill>
              </a:defRPr>
            </a:lvl1pPr>
          </a:lstStyle>
          <a:p>
            <a:fld id="{38A562FF-9E0C-6A44-94FA-5EFAAB105799}" type="slidenum">
              <a:rPr lang="uk-UA" altLang="en-US"/>
              <a:pPr/>
              <a:t>‹#›</a:t>
            </a:fld>
            <a:endParaRPr lang="uk-UA" altLang="en-US" dirty="0"/>
          </a:p>
        </p:txBody>
      </p:sp>
    </p:spTree>
    <p:extLst>
      <p:ext uri="{BB962C8B-B14F-4D97-AF65-F5344CB8AC3E}">
        <p14:creationId xmlns:p14="http://schemas.microsoft.com/office/powerpoint/2010/main" val="1349845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Quote/statement">
    <p:bg>
      <p:bgPr>
        <a:solidFill>
          <a:schemeClr val="tx1"/>
        </a:solid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533250" y="952107"/>
            <a:ext cx="11129022" cy="4845378"/>
          </a:xfrm>
        </p:spPr>
        <p:txBody>
          <a:bodyPr rIns="0" anchor="ctr">
            <a:noAutofit/>
          </a:bodyPr>
          <a:lstStyle>
            <a:lvl1pPr algn="ctr">
              <a:lnSpc>
                <a:spcPct val="104000"/>
              </a:lnSpc>
              <a:defRPr sz="4800" spc="20" baseline="0">
                <a:solidFill>
                  <a:schemeClr val="bg1"/>
                </a:solidFill>
              </a:defRPr>
            </a:lvl1pPr>
          </a:lstStyle>
          <a:p>
            <a:r>
              <a:rPr lang="en-US" smtClean="0"/>
              <a:t>Click </a:t>
            </a:r>
            <a:r>
              <a:rPr lang="en-US" dirty="0" smtClean="0"/>
              <a:t>to edit Master title style</a:t>
            </a:r>
            <a:endParaRPr lang="en-GB" dirty="0"/>
          </a:p>
        </p:txBody>
      </p:sp>
      <p:sp>
        <p:nvSpPr>
          <p:cNvPr id="5" name="Slide Number Placeholder 9"/>
          <p:cNvSpPr>
            <a:spLocks noGrp="1"/>
          </p:cNvSpPr>
          <p:nvPr>
            <p:ph type="sldNum" sz="quarter" idx="11"/>
          </p:nvPr>
        </p:nvSpPr>
        <p:spPr/>
        <p:txBody>
          <a:bodyPr/>
          <a:lstStyle>
            <a:lvl1pPr>
              <a:defRPr>
                <a:solidFill>
                  <a:srgbClr val="EEF2EC"/>
                </a:solidFill>
              </a:defRPr>
            </a:lvl1pPr>
          </a:lstStyle>
          <a:p>
            <a:fld id="{9AAABE4F-E323-754C-9DC3-2E4BB4EF58F9}" type="slidenum">
              <a:rPr lang="uk-UA" altLang="en-US"/>
              <a:pPr/>
              <a:t>‹#›</a:t>
            </a:fld>
            <a:endParaRPr lang="uk-UA" altLang="en-US" dirty="0"/>
          </a:p>
        </p:txBody>
      </p:sp>
    </p:spTree>
    <p:extLst>
      <p:ext uri="{BB962C8B-B14F-4D97-AF65-F5344CB8AC3E}">
        <p14:creationId xmlns:p14="http://schemas.microsoft.com/office/powerpoint/2010/main" val="832508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ank you – Green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Visit us at</a:t>
            </a:r>
          </a:p>
          <a:p>
            <a:pPr lvl="1" fontAlgn="auto">
              <a:spcAft>
                <a:spcPts val="0"/>
              </a:spcAft>
              <a:defRPr/>
            </a:pPr>
            <a:r>
              <a:rPr lang="en-GB" dirty="0" smtClean="0"/>
              <a:t>www.internetsociety.org</a:t>
            </a:r>
          </a:p>
          <a:p>
            <a:pPr fontAlgn="auto">
              <a:spcAft>
                <a:spcPts val="0"/>
              </a:spcAft>
              <a:defRPr/>
            </a:pPr>
            <a:r>
              <a:rPr lang="en-GB" dirty="0" smtClean="0"/>
              <a:t>Follow us</a:t>
            </a:r>
          </a:p>
          <a:p>
            <a:pPr fontAlgn="auto">
              <a:spcAft>
                <a:spcPts val="0"/>
              </a:spcAft>
              <a:defRPr/>
            </a:pPr>
            <a:r>
              <a:rPr lang="en-GB" dirty="0" smtClean="0"/>
              <a:t>@internetsociety</a:t>
            </a:r>
            <a:endParaRPr lang="en-GB" dirty="0"/>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Galerie Jean-Malbuisson 15, </a:t>
            </a:r>
            <a:br>
              <a:rPr lang="en-GB" dirty="0" smtClean="0"/>
            </a:br>
            <a:r>
              <a:rPr lang="en-GB" dirty="0" smtClean="0"/>
              <a:t>CH-1204 Geneva, </a:t>
            </a:r>
            <a:br>
              <a:rPr lang="en-GB" dirty="0" smtClean="0"/>
            </a:br>
            <a:r>
              <a:rPr lang="en-GB" dirty="0" smtClean="0"/>
              <a:t>Switzerland.</a:t>
            </a:r>
            <a:br>
              <a:rPr lang="en-GB" dirty="0" smtClean="0"/>
            </a:br>
            <a:r>
              <a:rPr lang="en-GB" dirty="0" smtClean="0"/>
              <a:t>+41 22 807 1444</a:t>
            </a:r>
          </a:p>
          <a:p>
            <a:pPr fontAlgn="auto">
              <a:spcAft>
                <a:spcPts val="0"/>
              </a:spcAft>
              <a:defRPr/>
            </a:pPr>
            <a:endParaRPr lang="en-GB" dirty="0" smtClean="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smtClean="0"/>
              <a:t>1775 Wiehle Avenue, </a:t>
            </a:r>
            <a:br>
              <a:rPr lang="de-DE" dirty="0" smtClean="0"/>
            </a:br>
            <a:r>
              <a:rPr lang="de-DE" dirty="0" smtClean="0"/>
              <a:t>Suite 201, Reston, VA </a:t>
            </a:r>
            <a:br>
              <a:rPr lang="de-DE" dirty="0" smtClean="0"/>
            </a:br>
            <a:r>
              <a:rPr lang="de-DE" dirty="0" smtClean="0"/>
              <a:t>20190-5108 USA. </a:t>
            </a:r>
            <a:br>
              <a:rPr lang="de-DE" dirty="0" smtClean="0"/>
            </a:br>
            <a:r>
              <a:rPr lang="de-DE" dirty="0" smtClean="0"/>
              <a:t>+1 703 439 2120</a:t>
            </a:r>
          </a:p>
          <a:p>
            <a:pPr fontAlgn="auto">
              <a:spcAft>
                <a:spcPts val="0"/>
              </a:spcAft>
              <a:defRPr/>
            </a:pPr>
            <a:endParaRPr lang="de-DE" dirty="0" smtClean="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smtClean="0"/>
              <a:t>Thank you.</a:t>
            </a:r>
            <a:endParaRPr lang="en-GB" dirty="0"/>
          </a:p>
        </p:txBody>
      </p:sp>
      <p:sp>
        <p:nvSpPr>
          <p:cNvPr id="10" name="Text Placeholder 9"/>
          <p:cNvSpPr>
            <a:spLocks noGrp="1"/>
          </p:cNvSpPr>
          <p:nvPr>
            <p:ph type="body" sz="quarter" idx="10"/>
          </p:nvPr>
        </p:nvSpPr>
        <p:spPr>
          <a:xfrm>
            <a:off x="540000" y="4351780"/>
            <a:ext cx="4097551" cy="902123"/>
          </a:xfrm>
          <a:prstGeom prst="rect">
            <a:avLst/>
          </a:prstGeo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938626C2-145F-DB41-8654-1777F0E9F2FB}" type="slidenum">
              <a:rPr lang="uk-UA" altLang="en-US"/>
              <a:pPr/>
              <a:t>‹#›</a:t>
            </a:fld>
            <a:endParaRPr lang="uk-UA" altLang="en-US" dirty="0"/>
          </a:p>
        </p:txBody>
      </p:sp>
    </p:spTree>
    <p:extLst>
      <p:ext uri="{BB962C8B-B14F-4D97-AF65-F5344CB8AC3E}">
        <p14:creationId xmlns:p14="http://schemas.microsoft.com/office/powerpoint/2010/main" val="1114533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et involved – Green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Visit us at</a:t>
            </a:r>
          </a:p>
          <a:p>
            <a:pPr lvl="1" fontAlgn="auto">
              <a:spcAft>
                <a:spcPts val="0"/>
              </a:spcAft>
              <a:defRPr/>
            </a:pPr>
            <a:r>
              <a:rPr lang="en-GB" dirty="0" smtClean="0"/>
              <a:t>www.internetsociety.org</a:t>
            </a:r>
          </a:p>
          <a:p>
            <a:pPr fontAlgn="auto">
              <a:spcAft>
                <a:spcPts val="0"/>
              </a:spcAft>
              <a:defRPr/>
            </a:pPr>
            <a:r>
              <a:rPr lang="en-GB" dirty="0" smtClean="0"/>
              <a:t>Follow us</a:t>
            </a:r>
          </a:p>
          <a:p>
            <a:pPr fontAlgn="auto">
              <a:spcAft>
                <a:spcPts val="0"/>
              </a:spcAft>
              <a:defRPr/>
            </a:pPr>
            <a:r>
              <a:rPr lang="en-GB" dirty="0" smtClean="0"/>
              <a:t>@internetsociety</a:t>
            </a:r>
            <a:endParaRPr lang="en-GB" dirty="0"/>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Galerie Jean-Malbuisson 15, </a:t>
            </a:r>
            <a:br>
              <a:rPr lang="en-GB" dirty="0" smtClean="0"/>
            </a:br>
            <a:r>
              <a:rPr lang="en-GB" dirty="0" smtClean="0"/>
              <a:t>CH-1204 Geneva, </a:t>
            </a:r>
            <a:br>
              <a:rPr lang="en-GB" dirty="0" smtClean="0"/>
            </a:br>
            <a:r>
              <a:rPr lang="en-GB" dirty="0" smtClean="0"/>
              <a:t>Switzerland.</a:t>
            </a:r>
            <a:br>
              <a:rPr lang="en-GB" dirty="0" smtClean="0"/>
            </a:br>
            <a:r>
              <a:rPr lang="en-GB" dirty="0" smtClean="0"/>
              <a:t>+41 22 807 1444</a:t>
            </a:r>
          </a:p>
          <a:p>
            <a:pPr fontAlgn="auto">
              <a:spcAft>
                <a:spcPts val="0"/>
              </a:spcAft>
              <a:defRPr/>
            </a:pPr>
            <a:endParaRPr lang="en-GB" dirty="0" smtClean="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smtClean="0"/>
              <a:t>1775 Wiehle Avenue, </a:t>
            </a:r>
            <a:br>
              <a:rPr lang="de-DE" dirty="0" smtClean="0"/>
            </a:br>
            <a:r>
              <a:rPr lang="de-DE" dirty="0" smtClean="0"/>
              <a:t>Suite 201, Reston, VA </a:t>
            </a:r>
            <a:br>
              <a:rPr lang="de-DE" dirty="0" smtClean="0"/>
            </a:br>
            <a:r>
              <a:rPr lang="de-DE" dirty="0" smtClean="0"/>
              <a:t>20190-5108 USA. </a:t>
            </a:r>
            <a:br>
              <a:rPr lang="de-DE" dirty="0" smtClean="0"/>
            </a:br>
            <a:r>
              <a:rPr lang="de-DE" dirty="0" smtClean="0"/>
              <a:t>+1 703 439 2120</a:t>
            </a:r>
          </a:p>
          <a:p>
            <a:pPr fontAlgn="auto">
              <a:spcAft>
                <a:spcPts val="0"/>
              </a:spcAft>
              <a:defRPr/>
            </a:pPr>
            <a:endParaRPr lang="de-DE" dirty="0" smtClean="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smtClean="0"/>
              <a:t>Get involved.</a:t>
            </a:r>
            <a:endParaRPr lang="en-GB" dirty="0"/>
          </a:p>
        </p:txBody>
      </p:sp>
      <p:sp>
        <p:nvSpPr>
          <p:cNvPr id="10" name="Text Placeholder 9"/>
          <p:cNvSpPr>
            <a:spLocks noGrp="1"/>
          </p:cNvSpPr>
          <p:nvPr>
            <p:ph type="body" sz="quarter" idx="10"/>
          </p:nvPr>
        </p:nvSpPr>
        <p:spPr>
          <a:xfrm>
            <a:off x="540000" y="4351780"/>
            <a:ext cx="4097551" cy="902123"/>
          </a:xfrm>
          <a:prstGeom prst="rect">
            <a:avLst/>
          </a:prstGeo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C54E8D6B-F017-D744-B01E-3BF4A1060F5E}" type="slidenum">
              <a:rPr lang="uk-UA" altLang="en-US"/>
              <a:pPr/>
              <a:t>‹#›</a:t>
            </a:fld>
            <a:endParaRPr lang="uk-UA" altLang="en-US" dirty="0"/>
          </a:p>
        </p:txBody>
      </p:sp>
    </p:spTree>
    <p:extLst>
      <p:ext uri="{BB962C8B-B14F-4D97-AF65-F5344CB8AC3E}">
        <p14:creationId xmlns:p14="http://schemas.microsoft.com/office/powerpoint/2010/main" val="1616383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 Text only – Green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37799"/>
          </a:xfrm>
        </p:spPr>
        <p:txBody>
          <a:bodyPr/>
          <a:lstStyle/>
          <a:p>
            <a:r>
              <a:rPr lang="en-US" dirty="0" smtClean="0"/>
              <a:t>Click to edit Master title style</a:t>
            </a:r>
            <a:endParaRPr lang="en-GB" dirty="0"/>
          </a:p>
        </p:txBody>
      </p:sp>
      <p:sp>
        <p:nvSpPr>
          <p:cNvPr id="6" name="Slide Number Placeholder 9"/>
          <p:cNvSpPr>
            <a:spLocks noGrp="1"/>
          </p:cNvSpPr>
          <p:nvPr>
            <p:ph type="sldNum" sz="quarter" idx="15"/>
          </p:nvPr>
        </p:nvSpPr>
        <p:spPr/>
        <p:txBody>
          <a:bodyPr/>
          <a:lstStyle>
            <a:lvl1pPr>
              <a:defRPr/>
            </a:lvl1pPr>
          </a:lstStyle>
          <a:p>
            <a:fld id="{E6D84CED-884A-CE4A-BD8A-D28B96D1098D}" type="slidenum">
              <a:rPr lang="uk-UA" altLang="en-US"/>
              <a:pPr/>
              <a:t>‹#›</a:t>
            </a:fld>
            <a:endParaRPr lang="uk-UA" altLang="en-US" dirty="0"/>
          </a:p>
        </p:txBody>
      </p:sp>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21"/>
          </p:nvPr>
        </p:nvSpPr>
        <p:spPr>
          <a:xfrm>
            <a:off x="540000" y="1548400"/>
            <a:ext cx="11121775"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70000" marR="0" indent="-270000" algn="l" defTabSz="914400" rtl="0" eaLnBrk="1" fontAlgn="base" latinLnBrk="0" hangingPunct="1">
              <a:lnSpc>
                <a:spcPct val="113000"/>
              </a:lnSpc>
              <a:spcBef>
                <a:spcPct val="0"/>
              </a:spcBef>
              <a:spcAft>
                <a:spcPts val="0"/>
              </a:spcAft>
              <a:buClrTx/>
              <a:buSzPct val="72000"/>
              <a:buFont typeface=".AppleSystemUIFont" charset="0"/>
              <a:buChar char="—"/>
              <a:tabLst/>
              <a:defRPr sz="1800"/>
            </a:lvl3pPr>
            <a:lvl4pPr marL="556650" marR="0" indent="-233925" algn="l" defTabSz="914400" rtl="0" eaLnBrk="1" fontAlgn="base" latinLnBrk="0" hangingPunct="1">
              <a:lnSpc>
                <a:spcPct val="113000"/>
              </a:lnSpc>
              <a:spcBef>
                <a:spcPct val="0"/>
              </a:spcBef>
              <a:spcAft>
                <a:spcPct val="0"/>
              </a:spcAft>
              <a:buClrTx/>
              <a:buSzPct val="90000"/>
              <a:buFont typeface=".AppleSystemUIFont" charset="0"/>
              <a:buChar char="–"/>
              <a:tabLst/>
              <a:defRPr sz="1800"/>
            </a:lvl4pPr>
            <a:lvl5pPr marL="772650" marR="0" indent="-197925" algn="l" defTabSz="914400" rtl="0" eaLnBrk="1" fontAlgn="base" latinLnBrk="0" hangingPunct="1">
              <a:lnSpc>
                <a:spcPct val="113000"/>
              </a:lnSpc>
              <a:spcBef>
                <a:spcPct val="0"/>
              </a:spcBef>
              <a:spcAft>
                <a:spcPts val="1500"/>
              </a:spcAft>
              <a:buClrTx/>
              <a:buSzPct val="75000"/>
              <a:buFont typeface="Arial" charset="0"/>
              <a:buChar char="•"/>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smtClean="0">
                <a:ln>
                  <a:noFill/>
                </a:ln>
                <a:solidFill>
                  <a:srgbClr val="0C1C2C"/>
                </a:solidFill>
                <a:effectLst/>
                <a:uLnTx/>
                <a:uFillTx/>
                <a:latin typeface="Hind Light"/>
                <a:ea typeface="Hind Medium" charset="0"/>
                <a:cs typeface="Hind Medium" charset="0"/>
              </a:rPr>
              <a:t>Click to edit Master text styles</a:t>
            </a:r>
          </a:p>
          <a:p>
            <a:pPr marL="0" marR="0" lvl="1" indent="0" algn="l" defTabSz="914400" rtl="0" eaLnBrk="1" fontAlgn="base" latinLnBrk="0" hangingPunct="1">
              <a:lnSpc>
                <a:spcPct val="113000"/>
              </a:lnSpc>
              <a:spcBef>
                <a:spcPct val="0"/>
              </a:spcBef>
              <a:spcAft>
                <a:spcPct val="0"/>
              </a:spcAft>
              <a:buClrTx/>
              <a:buSzTx/>
              <a:buFont typeface=".AppleSystemUIFont" charset="0"/>
              <a:buNone/>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Second level</a:t>
            </a:r>
          </a:p>
          <a:p>
            <a:pPr marL="270000" marR="0" lvl="2" indent="-270000" algn="l" defTabSz="914400" rtl="0" eaLnBrk="1" fontAlgn="base" latinLnBrk="0" hangingPunct="1">
              <a:lnSpc>
                <a:spcPct val="113000"/>
              </a:lnSpc>
              <a:spcBef>
                <a:spcPct val="0"/>
              </a:spcBef>
              <a:spcAft>
                <a:spcPts val="0"/>
              </a:spcAft>
              <a:buClrTx/>
              <a:buSzPct val="72000"/>
              <a:buFont typeface=".AppleSystemUIFont"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Third level</a:t>
            </a:r>
          </a:p>
          <a:p>
            <a:pPr marL="556650" marR="0" lvl="3" indent="-233925" algn="l" defTabSz="914400" rtl="0" eaLnBrk="1" fontAlgn="base" latinLnBrk="0" hangingPunct="1">
              <a:lnSpc>
                <a:spcPct val="113000"/>
              </a:lnSpc>
              <a:spcBef>
                <a:spcPct val="0"/>
              </a:spcBef>
              <a:spcAft>
                <a:spcPct val="0"/>
              </a:spcAft>
              <a:buClrTx/>
              <a:buSzPct val="90000"/>
              <a:buFont typeface=".AppleSystemUIFont"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Fourth level</a:t>
            </a:r>
          </a:p>
          <a:p>
            <a:pPr marL="772650" marR="0" lvl="4" indent="-197925" algn="l" defTabSz="914400" rtl="0" eaLnBrk="1" fontAlgn="base" latinLnBrk="0" hangingPunct="1">
              <a:lnSpc>
                <a:spcPct val="113000"/>
              </a:lnSpc>
              <a:spcBef>
                <a:spcPct val="0"/>
              </a:spcBef>
              <a:spcAft>
                <a:spcPts val="1500"/>
              </a:spcAft>
              <a:buClrTx/>
              <a:buSzPct val="75000"/>
              <a:buFont typeface="Arial"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Fifth level</a:t>
            </a:r>
            <a:endParaRPr kumimoji="0" lang="en-GB" sz="1800" b="0" i="0" u="none" strike="noStrike" kern="1200" cap="none" spc="20" normalizeH="0" baseline="0" noProof="0" dirty="0">
              <a:ln>
                <a:noFill/>
              </a:ln>
              <a:solidFill>
                <a:srgbClr val="0C1C2C"/>
              </a:solidFill>
              <a:effectLst/>
              <a:uLnTx/>
              <a:uFillTx/>
              <a:latin typeface="+mn-lt"/>
              <a:ea typeface="ＭＳ Ｐゴシック" charset="-128"/>
              <a:cs typeface="+mn-cs"/>
            </a:endParaRPr>
          </a:p>
        </p:txBody>
      </p:sp>
    </p:spTree>
    <p:extLst>
      <p:ext uri="{BB962C8B-B14F-4D97-AF65-F5344CB8AC3E}">
        <p14:creationId xmlns:p14="http://schemas.microsoft.com/office/powerpoint/2010/main" val="251448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 Text only – Green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0694" cy="391517"/>
          </a:xfrm>
        </p:spPr>
        <p:txBody>
          <a:bodyPr/>
          <a:lstStyle/>
          <a:p>
            <a:r>
              <a:rPr lang="en-US" dirty="0" smtClean="0"/>
              <a:t>Click to edit Master title style</a:t>
            </a:r>
            <a:endParaRPr lang="en-GB" dirty="0"/>
          </a:p>
        </p:txBody>
      </p:sp>
      <p:sp>
        <p:nvSpPr>
          <p:cNvPr id="8" name="Slide Number Placeholder 9"/>
          <p:cNvSpPr>
            <a:spLocks noGrp="1"/>
          </p:cNvSpPr>
          <p:nvPr>
            <p:ph type="sldNum" sz="quarter" idx="19"/>
          </p:nvPr>
        </p:nvSpPr>
        <p:spPr/>
        <p:txBody>
          <a:bodyPr/>
          <a:lstStyle>
            <a:lvl1pPr>
              <a:defRPr/>
            </a:lvl1pPr>
          </a:lstStyle>
          <a:p>
            <a:fld id="{FF8D7C12-E787-174C-812A-EC3C0082FBB9}" type="slidenum">
              <a:rPr lang="uk-UA" altLang="en-US"/>
              <a:pPr/>
              <a:t>‹#›</a:t>
            </a:fld>
            <a:endParaRPr lang="uk-UA" altLang="en-US" dirty="0"/>
          </a:p>
        </p:txBody>
      </p:sp>
      <p:pic>
        <p:nvPicPr>
          <p:cNvPr id="11"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p:nvPr>
        </p:nvSpPr>
        <p:spPr>
          <a:xfrm>
            <a:off x="540000" y="1548400"/>
            <a:ext cx="5478179"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70000" marR="0" indent="-270000" algn="l" defTabSz="914400" rtl="0" eaLnBrk="1" fontAlgn="base" latinLnBrk="0" hangingPunct="1">
              <a:lnSpc>
                <a:spcPct val="113000"/>
              </a:lnSpc>
              <a:spcBef>
                <a:spcPct val="0"/>
              </a:spcBef>
              <a:spcAft>
                <a:spcPts val="0"/>
              </a:spcAft>
              <a:buClrTx/>
              <a:buSzPct val="72000"/>
              <a:buFont typeface=".AppleSystemUIFont" charset="0"/>
              <a:buChar char="—"/>
              <a:tabLst/>
              <a:defRPr sz="1800"/>
            </a:lvl3pPr>
            <a:lvl4pPr marL="556650" marR="0" indent="-233925" algn="l" defTabSz="914400" rtl="0" eaLnBrk="1" fontAlgn="base" latinLnBrk="0" hangingPunct="1">
              <a:lnSpc>
                <a:spcPct val="113000"/>
              </a:lnSpc>
              <a:spcBef>
                <a:spcPct val="0"/>
              </a:spcBef>
              <a:spcAft>
                <a:spcPct val="0"/>
              </a:spcAft>
              <a:buClrTx/>
              <a:buSzPct val="90000"/>
              <a:buFont typeface=".AppleSystemUIFont" charset="0"/>
              <a:buChar char="–"/>
              <a:tabLst/>
              <a:defRPr sz="1800"/>
            </a:lvl4pPr>
            <a:lvl5pPr marL="772650" marR="0" indent="-197925" algn="l" defTabSz="914400" rtl="0" eaLnBrk="1" fontAlgn="base" latinLnBrk="0" hangingPunct="1">
              <a:lnSpc>
                <a:spcPct val="113000"/>
              </a:lnSpc>
              <a:spcBef>
                <a:spcPct val="0"/>
              </a:spcBef>
              <a:spcAft>
                <a:spcPts val="1500"/>
              </a:spcAft>
              <a:buClrTx/>
              <a:buSzPct val="75000"/>
              <a:buFont typeface="Arial" charset="0"/>
              <a:buChar char="•"/>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smtClean="0">
                <a:ln>
                  <a:noFill/>
                </a:ln>
                <a:solidFill>
                  <a:srgbClr val="0C1C2C"/>
                </a:solidFill>
                <a:effectLst/>
                <a:uLnTx/>
                <a:uFillTx/>
                <a:latin typeface="Hind Light"/>
                <a:ea typeface="Hind Medium" charset="0"/>
                <a:cs typeface="Hind Medium" charset="0"/>
              </a:rPr>
              <a:t>Click to edit Master text styles</a:t>
            </a:r>
          </a:p>
          <a:p>
            <a:pPr marL="0" marR="0" lvl="1" indent="0" algn="l" defTabSz="914400" rtl="0" eaLnBrk="1" fontAlgn="base" latinLnBrk="0" hangingPunct="1">
              <a:lnSpc>
                <a:spcPct val="113000"/>
              </a:lnSpc>
              <a:spcBef>
                <a:spcPct val="0"/>
              </a:spcBef>
              <a:spcAft>
                <a:spcPct val="0"/>
              </a:spcAft>
              <a:buClrTx/>
              <a:buSzTx/>
              <a:buFont typeface=".AppleSystemUIFont" charset="0"/>
              <a:buNone/>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Second level</a:t>
            </a:r>
          </a:p>
          <a:p>
            <a:pPr marL="270000" marR="0" lvl="2" indent="-270000" algn="l" defTabSz="914400" rtl="0" eaLnBrk="1" fontAlgn="base" latinLnBrk="0" hangingPunct="1">
              <a:lnSpc>
                <a:spcPct val="113000"/>
              </a:lnSpc>
              <a:spcBef>
                <a:spcPct val="0"/>
              </a:spcBef>
              <a:spcAft>
                <a:spcPts val="0"/>
              </a:spcAft>
              <a:buClrTx/>
              <a:buSzPct val="72000"/>
              <a:buFont typeface=".AppleSystemUIFont"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Third level</a:t>
            </a:r>
          </a:p>
          <a:p>
            <a:pPr marL="556650" marR="0" lvl="3" indent="-233925" algn="l" defTabSz="914400" rtl="0" eaLnBrk="1" fontAlgn="base" latinLnBrk="0" hangingPunct="1">
              <a:lnSpc>
                <a:spcPct val="113000"/>
              </a:lnSpc>
              <a:spcBef>
                <a:spcPct val="0"/>
              </a:spcBef>
              <a:spcAft>
                <a:spcPct val="0"/>
              </a:spcAft>
              <a:buClrTx/>
              <a:buSzPct val="90000"/>
              <a:buFont typeface=".AppleSystemUIFont"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Fourth level</a:t>
            </a:r>
          </a:p>
          <a:p>
            <a:pPr marL="772650" marR="0" lvl="4" indent="-197925" algn="l" defTabSz="914400" rtl="0" eaLnBrk="1" fontAlgn="base" latinLnBrk="0" hangingPunct="1">
              <a:lnSpc>
                <a:spcPct val="113000"/>
              </a:lnSpc>
              <a:spcBef>
                <a:spcPct val="0"/>
              </a:spcBef>
              <a:spcAft>
                <a:spcPts val="1500"/>
              </a:spcAft>
              <a:buClrTx/>
              <a:buSzPct val="75000"/>
              <a:buFont typeface="Arial"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Fifth level</a:t>
            </a:r>
            <a:endParaRPr kumimoji="0" lang="en-GB" sz="1800" b="0" i="0" u="none" strike="noStrike" kern="1200" cap="none" spc="20" normalizeH="0" baseline="0" noProof="0" dirty="0">
              <a:ln>
                <a:noFill/>
              </a:ln>
              <a:solidFill>
                <a:srgbClr val="0C1C2C"/>
              </a:solidFill>
              <a:effectLst/>
              <a:uLnTx/>
              <a:uFillTx/>
              <a:latin typeface="+mn-lt"/>
              <a:ea typeface="ＭＳ Ｐゴシック" charset="-128"/>
              <a:cs typeface="+mn-cs"/>
            </a:endParaRPr>
          </a:p>
        </p:txBody>
      </p:sp>
      <p:sp>
        <p:nvSpPr>
          <p:cNvPr id="13" name="Content Placeholder 2"/>
          <p:cNvSpPr>
            <a:spLocks noGrp="1"/>
          </p:cNvSpPr>
          <p:nvPr>
            <p:ph idx="22"/>
          </p:nvPr>
        </p:nvSpPr>
        <p:spPr>
          <a:xfrm>
            <a:off x="6179485" y="1548400"/>
            <a:ext cx="5478179"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70000" marR="0" indent="-270000" algn="l" defTabSz="914400" rtl="0" eaLnBrk="1" fontAlgn="base" latinLnBrk="0" hangingPunct="1">
              <a:lnSpc>
                <a:spcPct val="113000"/>
              </a:lnSpc>
              <a:spcBef>
                <a:spcPct val="0"/>
              </a:spcBef>
              <a:spcAft>
                <a:spcPts val="0"/>
              </a:spcAft>
              <a:buClrTx/>
              <a:buSzPct val="72000"/>
              <a:buFont typeface=".AppleSystemUIFont" charset="0"/>
              <a:buChar char="—"/>
              <a:tabLst/>
              <a:defRPr sz="1800"/>
            </a:lvl3pPr>
            <a:lvl4pPr marL="556650" marR="0" indent="-233925" algn="l" defTabSz="914400" rtl="0" eaLnBrk="1" fontAlgn="base" latinLnBrk="0" hangingPunct="1">
              <a:lnSpc>
                <a:spcPct val="113000"/>
              </a:lnSpc>
              <a:spcBef>
                <a:spcPct val="0"/>
              </a:spcBef>
              <a:spcAft>
                <a:spcPct val="0"/>
              </a:spcAft>
              <a:buClrTx/>
              <a:buSzPct val="90000"/>
              <a:buFont typeface=".AppleSystemUIFont" charset="0"/>
              <a:buChar char="–"/>
              <a:tabLst/>
              <a:defRPr sz="1800"/>
            </a:lvl4pPr>
            <a:lvl5pPr marL="772650" marR="0" indent="-197925" algn="l" defTabSz="914400" rtl="0" eaLnBrk="1" fontAlgn="base" latinLnBrk="0" hangingPunct="1">
              <a:lnSpc>
                <a:spcPct val="113000"/>
              </a:lnSpc>
              <a:spcBef>
                <a:spcPct val="0"/>
              </a:spcBef>
              <a:spcAft>
                <a:spcPts val="1500"/>
              </a:spcAft>
              <a:buClrTx/>
              <a:buSzPct val="75000"/>
              <a:buFont typeface="Arial" charset="0"/>
              <a:buChar char="•"/>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smtClean="0">
                <a:ln>
                  <a:noFill/>
                </a:ln>
                <a:solidFill>
                  <a:srgbClr val="0C1C2C"/>
                </a:solidFill>
                <a:effectLst/>
                <a:uLnTx/>
                <a:uFillTx/>
                <a:latin typeface="Hind Light"/>
                <a:ea typeface="Hind Medium" charset="0"/>
                <a:cs typeface="Hind Medium" charset="0"/>
              </a:rPr>
              <a:t>Click to edit Master text styles</a:t>
            </a:r>
          </a:p>
          <a:p>
            <a:pPr marL="0" marR="0" lvl="1" indent="0" algn="l" defTabSz="914400" rtl="0" eaLnBrk="1" fontAlgn="base" latinLnBrk="0" hangingPunct="1">
              <a:lnSpc>
                <a:spcPct val="113000"/>
              </a:lnSpc>
              <a:spcBef>
                <a:spcPct val="0"/>
              </a:spcBef>
              <a:spcAft>
                <a:spcPct val="0"/>
              </a:spcAft>
              <a:buClrTx/>
              <a:buSzTx/>
              <a:buFont typeface=".AppleSystemUIFont" charset="0"/>
              <a:buNone/>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Second level</a:t>
            </a:r>
          </a:p>
          <a:p>
            <a:pPr marL="270000" marR="0" lvl="2" indent="-270000" algn="l" defTabSz="914400" rtl="0" eaLnBrk="1" fontAlgn="base" latinLnBrk="0" hangingPunct="1">
              <a:lnSpc>
                <a:spcPct val="113000"/>
              </a:lnSpc>
              <a:spcBef>
                <a:spcPct val="0"/>
              </a:spcBef>
              <a:spcAft>
                <a:spcPts val="0"/>
              </a:spcAft>
              <a:buClrTx/>
              <a:buSzPct val="72000"/>
              <a:buFont typeface=".AppleSystemUIFont"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Third level</a:t>
            </a:r>
          </a:p>
          <a:p>
            <a:pPr marL="556650" marR="0" lvl="3" indent="-233925" algn="l" defTabSz="914400" rtl="0" eaLnBrk="1" fontAlgn="base" latinLnBrk="0" hangingPunct="1">
              <a:lnSpc>
                <a:spcPct val="113000"/>
              </a:lnSpc>
              <a:spcBef>
                <a:spcPct val="0"/>
              </a:spcBef>
              <a:spcAft>
                <a:spcPct val="0"/>
              </a:spcAft>
              <a:buClrTx/>
              <a:buSzPct val="90000"/>
              <a:buFont typeface=".AppleSystemUIFont"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Fourth level</a:t>
            </a:r>
          </a:p>
          <a:p>
            <a:pPr marL="772650" marR="0" lvl="4" indent="-197925" algn="l" defTabSz="914400" rtl="0" eaLnBrk="1" fontAlgn="base" latinLnBrk="0" hangingPunct="1">
              <a:lnSpc>
                <a:spcPct val="113000"/>
              </a:lnSpc>
              <a:spcBef>
                <a:spcPct val="0"/>
              </a:spcBef>
              <a:spcAft>
                <a:spcPts val="1500"/>
              </a:spcAft>
              <a:buClrTx/>
              <a:buSzPct val="75000"/>
              <a:buFont typeface="Arial"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Fifth level</a:t>
            </a:r>
            <a:endParaRPr kumimoji="0" lang="en-GB" sz="1800" b="0" i="0" u="none" strike="noStrike" kern="1200" cap="none" spc="20" normalizeH="0" baseline="0" noProof="0" dirty="0">
              <a:ln>
                <a:noFill/>
              </a:ln>
              <a:solidFill>
                <a:srgbClr val="0C1C2C"/>
              </a:solidFill>
              <a:effectLst/>
              <a:uLnTx/>
              <a:uFillTx/>
              <a:latin typeface="+mn-lt"/>
              <a:ea typeface="ＭＳ Ｐゴシック" charset="-128"/>
              <a:cs typeface="+mn-cs"/>
            </a:endParaRPr>
          </a:p>
        </p:txBody>
      </p:sp>
    </p:spTree>
    <p:extLst>
      <p:ext uri="{BB962C8B-B14F-4D97-AF65-F5344CB8AC3E}">
        <p14:creationId xmlns:p14="http://schemas.microsoft.com/office/powerpoint/2010/main" val="19908746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 – Text + image – Green template">
    <p:spTree>
      <p:nvGrpSpPr>
        <p:cNvPr id="1" name=""/>
        <p:cNvGrpSpPr/>
        <p:nvPr/>
      </p:nvGrpSpPr>
      <p:grpSpPr>
        <a:xfrm>
          <a:off x="0" y="0"/>
          <a:ext cx="0" cy="0"/>
          <a:chOff x="0" y="0"/>
          <a:chExt cx="0" cy="0"/>
        </a:xfrm>
      </p:grpSpPr>
      <p:sp>
        <p:nvSpPr>
          <p:cNvPr id="8" name="Rectangle 7"/>
          <p:cNvSpPr/>
          <p:nvPr userDrawn="1"/>
        </p:nvSpPr>
        <p:spPr>
          <a:xfrm>
            <a:off x="6175375" y="522288"/>
            <a:ext cx="5486400" cy="55816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7" y="567101"/>
            <a:ext cx="5476774" cy="391517"/>
          </a:xfrm>
        </p:spPr>
        <p:txBody>
          <a:bodyPr rIns="0"/>
          <a:lstStyle/>
          <a:p>
            <a:r>
              <a:rPr lang="en-US" dirty="0" smtClean="0"/>
              <a:t>Click to edit Master title style</a:t>
            </a:r>
            <a:endParaRPr lang="en-GB" dirty="0"/>
          </a:p>
        </p:txBody>
      </p:sp>
      <p:sp>
        <p:nvSpPr>
          <p:cNvPr id="6" name="Text Placeholder 5"/>
          <p:cNvSpPr>
            <a:spLocks noGrp="1"/>
          </p:cNvSpPr>
          <p:nvPr>
            <p:ph type="body" sz="quarter" idx="18"/>
          </p:nvPr>
        </p:nvSpPr>
        <p:spPr>
          <a:xfrm>
            <a:off x="6286356" y="661060"/>
            <a:ext cx="5375915" cy="387927"/>
          </a:xfrm>
          <a:prstGeom prst="rect">
            <a:avLst/>
          </a:prstGeom>
        </p:spPr>
        <p:txBody>
          <a:bodyPr/>
          <a:lstStyle>
            <a:lvl1pPr>
              <a:lnSpc>
                <a:spcPct val="100000"/>
              </a:lnSpc>
              <a:defRPr sz="1000"/>
            </a:lvl1pPr>
            <a:lvl2pPr>
              <a:lnSpc>
                <a:spcPct val="100000"/>
              </a:lnSpc>
              <a:defRPr sz="1000"/>
            </a:lvl2pPr>
          </a:lstStyle>
          <a:p>
            <a:pPr lvl="0"/>
            <a:r>
              <a:rPr lang="en-US" dirty="0" smtClean="0"/>
              <a:t>Click to edit Master text styles</a:t>
            </a:r>
          </a:p>
          <a:p>
            <a:pPr lvl="1"/>
            <a:r>
              <a:rPr lang="en-US" dirty="0" smtClean="0"/>
              <a:t>Second level</a:t>
            </a:r>
            <a:endParaRPr lang="en-GB" dirty="0"/>
          </a:p>
        </p:txBody>
      </p:sp>
      <p:sp>
        <p:nvSpPr>
          <p:cNvPr id="10" name="Slide Number Placeholder 9"/>
          <p:cNvSpPr>
            <a:spLocks noGrp="1"/>
          </p:cNvSpPr>
          <p:nvPr>
            <p:ph type="sldNum" sz="quarter" idx="20"/>
          </p:nvPr>
        </p:nvSpPr>
        <p:spPr/>
        <p:txBody>
          <a:bodyPr/>
          <a:lstStyle>
            <a:lvl1pPr>
              <a:defRPr/>
            </a:lvl1pPr>
          </a:lstStyle>
          <a:p>
            <a:fld id="{F9D797C3-5F1D-EB43-9194-D8BE87AD2A9C}" type="slidenum">
              <a:rPr lang="uk-UA" altLang="en-US"/>
              <a:pPr/>
              <a:t>‹#›</a:t>
            </a:fld>
            <a:endParaRPr lang="uk-UA" altLang="en-US" dirty="0"/>
          </a:p>
        </p:txBody>
      </p:sp>
      <p:pic>
        <p:nvPicPr>
          <p:cNvPr id="1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a:spLocks noGrp="1"/>
          </p:cNvSpPr>
          <p:nvPr>
            <p:ph idx="21"/>
          </p:nvPr>
        </p:nvSpPr>
        <p:spPr>
          <a:xfrm>
            <a:off x="540000" y="1548400"/>
            <a:ext cx="5478179"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70000" marR="0" indent="-270000" algn="l" defTabSz="914400" rtl="0" eaLnBrk="1" fontAlgn="base" latinLnBrk="0" hangingPunct="1">
              <a:lnSpc>
                <a:spcPct val="113000"/>
              </a:lnSpc>
              <a:spcBef>
                <a:spcPct val="0"/>
              </a:spcBef>
              <a:spcAft>
                <a:spcPts val="0"/>
              </a:spcAft>
              <a:buClrTx/>
              <a:buSzPct val="72000"/>
              <a:buFont typeface=".AppleSystemUIFont" charset="0"/>
              <a:buChar char="—"/>
              <a:tabLst/>
              <a:defRPr sz="1800"/>
            </a:lvl3pPr>
            <a:lvl4pPr marL="556650" marR="0" indent="-233925" algn="l" defTabSz="914400" rtl="0" eaLnBrk="1" fontAlgn="base" latinLnBrk="0" hangingPunct="1">
              <a:lnSpc>
                <a:spcPct val="113000"/>
              </a:lnSpc>
              <a:spcBef>
                <a:spcPct val="0"/>
              </a:spcBef>
              <a:spcAft>
                <a:spcPct val="0"/>
              </a:spcAft>
              <a:buClrTx/>
              <a:buSzPct val="90000"/>
              <a:buFont typeface=".AppleSystemUIFont" charset="0"/>
              <a:buChar char="–"/>
              <a:tabLst/>
              <a:defRPr sz="1800"/>
            </a:lvl4pPr>
            <a:lvl5pPr marL="772650" marR="0" indent="-197925" algn="l" defTabSz="914400" rtl="0" eaLnBrk="1" fontAlgn="base" latinLnBrk="0" hangingPunct="1">
              <a:lnSpc>
                <a:spcPct val="113000"/>
              </a:lnSpc>
              <a:spcBef>
                <a:spcPct val="0"/>
              </a:spcBef>
              <a:spcAft>
                <a:spcPts val="1500"/>
              </a:spcAft>
              <a:buClrTx/>
              <a:buSzPct val="75000"/>
              <a:buFont typeface="Arial" charset="0"/>
              <a:buChar char="•"/>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smtClean="0">
                <a:ln>
                  <a:noFill/>
                </a:ln>
                <a:solidFill>
                  <a:srgbClr val="0C1C2C"/>
                </a:solidFill>
                <a:effectLst/>
                <a:uLnTx/>
                <a:uFillTx/>
                <a:latin typeface="Hind Light"/>
                <a:ea typeface="Hind Medium" charset="0"/>
                <a:cs typeface="Hind Medium" charset="0"/>
              </a:rPr>
              <a:t>Click to edit Master text styles</a:t>
            </a:r>
          </a:p>
          <a:p>
            <a:pPr marL="0" marR="0" lvl="1" indent="0" algn="l" defTabSz="914400" rtl="0" eaLnBrk="1" fontAlgn="base" latinLnBrk="0" hangingPunct="1">
              <a:lnSpc>
                <a:spcPct val="113000"/>
              </a:lnSpc>
              <a:spcBef>
                <a:spcPct val="0"/>
              </a:spcBef>
              <a:spcAft>
                <a:spcPct val="0"/>
              </a:spcAft>
              <a:buClrTx/>
              <a:buSzTx/>
              <a:buFont typeface=".AppleSystemUIFont" charset="0"/>
              <a:buNone/>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Second level</a:t>
            </a:r>
          </a:p>
          <a:p>
            <a:pPr marL="270000" marR="0" lvl="2" indent="-270000" algn="l" defTabSz="914400" rtl="0" eaLnBrk="1" fontAlgn="base" latinLnBrk="0" hangingPunct="1">
              <a:lnSpc>
                <a:spcPct val="113000"/>
              </a:lnSpc>
              <a:spcBef>
                <a:spcPct val="0"/>
              </a:spcBef>
              <a:spcAft>
                <a:spcPts val="0"/>
              </a:spcAft>
              <a:buClrTx/>
              <a:buSzPct val="72000"/>
              <a:buFont typeface=".AppleSystemUIFont"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Third level</a:t>
            </a:r>
          </a:p>
          <a:p>
            <a:pPr marL="556650" marR="0" lvl="3" indent="-233925" algn="l" defTabSz="914400" rtl="0" eaLnBrk="1" fontAlgn="base" latinLnBrk="0" hangingPunct="1">
              <a:lnSpc>
                <a:spcPct val="113000"/>
              </a:lnSpc>
              <a:spcBef>
                <a:spcPct val="0"/>
              </a:spcBef>
              <a:spcAft>
                <a:spcPct val="0"/>
              </a:spcAft>
              <a:buClrTx/>
              <a:buSzPct val="90000"/>
              <a:buFont typeface=".AppleSystemUIFont"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Fourth level</a:t>
            </a:r>
          </a:p>
          <a:p>
            <a:pPr marL="772650" marR="0" lvl="4" indent="-197925" algn="l" defTabSz="914400" rtl="0" eaLnBrk="1" fontAlgn="base" latinLnBrk="0" hangingPunct="1">
              <a:lnSpc>
                <a:spcPct val="113000"/>
              </a:lnSpc>
              <a:spcBef>
                <a:spcPct val="0"/>
              </a:spcBef>
              <a:spcAft>
                <a:spcPts val="1500"/>
              </a:spcAft>
              <a:buClrTx/>
              <a:buSzPct val="75000"/>
              <a:buFont typeface="Arial"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Fifth level</a:t>
            </a:r>
            <a:endParaRPr kumimoji="0" lang="en-GB" sz="1800" b="0" i="0" u="none" strike="noStrike" kern="1200" cap="none" spc="20" normalizeH="0" baseline="0" noProof="0" dirty="0">
              <a:ln>
                <a:noFill/>
              </a:ln>
              <a:solidFill>
                <a:srgbClr val="0C1C2C"/>
              </a:solidFill>
              <a:effectLst/>
              <a:uLnTx/>
              <a:uFillTx/>
              <a:latin typeface="+mn-lt"/>
              <a:ea typeface="ＭＳ Ｐゴシック" charset="-128"/>
              <a:cs typeface="+mn-cs"/>
            </a:endParaRPr>
          </a:p>
        </p:txBody>
      </p:sp>
    </p:spTree>
    <p:extLst>
      <p:ext uri="{BB962C8B-B14F-4D97-AF65-F5344CB8AC3E}">
        <p14:creationId xmlns:p14="http://schemas.microsoft.com/office/powerpoint/2010/main" val="896459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urple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p:spPr>
        <p:txBody>
          <a:bodyPr wrap="square">
            <a:spAutoFit/>
          </a:bodyPr>
          <a:lstStyle>
            <a:lvl1pPr>
              <a:defRPr lang="en-GB" sz="2400" dirty="0">
                <a:solidFill>
                  <a:srgbClr val="EEF2EC"/>
                </a:solidFill>
                <a:latin typeface="+mn-lt"/>
                <a:ea typeface="+mj-ea"/>
                <a:cs typeface="+mj-cs"/>
              </a:defRPr>
            </a:lvl1pPr>
          </a:lstStyle>
          <a:p>
            <a:pPr lvl="0"/>
            <a:r>
              <a:rPr lang="en-US" smtClean="0"/>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smtClean="0"/>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68C4A143-42F1-CD4D-A024-23DD4025078D}" type="slidenum">
              <a:rPr lang="uk-UA" altLang="en-US"/>
              <a:pPr/>
              <a:t>‹#›</a:t>
            </a:fld>
            <a:endParaRPr lang="uk-UA" altLang="en-US" dirty="0"/>
          </a:p>
        </p:txBody>
      </p:sp>
    </p:spTree>
    <p:extLst>
      <p:ext uri="{BB962C8B-B14F-4D97-AF65-F5344CB8AC3E}">
        <p14:creationId xmlns:p14="http://schemas.microsoft.com/office/powerpoint/2010/main" val="1581199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 – Text + large image – Green template">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6168855" y="0"/>
            <a:ext cx="6023145" cy="6857999"/>
          </a:xfrm>
          <a:prstGeom prst="rect">
            <a:avLst/>
          </a:prstGeom>
        </p:spPr>
        <p:txBody>
          <a:bodyPr/>
          <a:lstStyle/>
          <a:p>
            <a:pPr lvl="0"/>
            <a:endParaRPr lang="en-GB" noProof="0" dirty="0"/>
          </a:p>
        </p:txBody>
      </p:sp>
      <p:sp>
        <p:nvSpPr>
          <p:cNvPr id="2" name="Title 1"/>
          <p:cNvSpPr>
            <a:spLocks noGrp="1"/>
          </p:cNvSpPr>
          <p:nvPr>
            <p:ph type="title"/>
          </p:nvPr>
        </p:nvSpPr>
        <p:spPr>
          <a:xfrm>
            <a:off x="540976" y="567101"/>
            <a:ext cx="5479200" cy="391517"/>
          </a:xfrm>
        </p:spPr>
        <p:txBody>
          <a:bodyPr rIns="0"/>
          <a:lstStyle/>
          <a:p>
            <a:r>
              <a:rPr lang="en-US" dirty="0" smtClean="0"/>
              <a:t>Click to edit Master title style</a:t>
            </a:r>
            <a:endParaRPr lang="en-GB" dirty="0"/>
          </a:p>
        </p:txBody>
      </p:sp>
      <p:sp>
        <p:nvSpPr>
          <p:cNvPr id="11" name="Text Placeholder 5"/>
          <p:cNvSpPr>
            <a:spLocks noGrp="1"/>
          </p:cNvSpPr>
          <p:nvPr>
            <p:ph type="body" sz="quarter" idx="18"/>
          </p:nvPr>
        </p:nvSpPr>
        <p:spPr>
          <a:xfrm>
            <a:off x="6286356" y="661060"/>
            <a:ext cx="5375915" cy="387927"/>
          </a:xfrm>
          <a:prstGeom prst="rect">
            <a:avLst/>
          </a:prstGeom>
        </p:spPr>
        <p:txBody>
          <a:bodyPr/>
          <a:lstStyle>
            <a:lvl1pPr>
              <a:lnSpc>
                <a:spcPct val="100000"/>
              </a:lnSpc>
              <a:defRPr sz="1000">
                <a:solidFill>
                  <a:srgbClr val="FFFFFF"/>
                </a:solidFill>
              </a:defRPr>
            </a:lvl1pPr>
            <a:lvl2pPr>
              <a:lnSpc>
                <a:spcPct val="100000"/>
              </a:lnSpc>
              <a:defRPr sz="1000">
                <a:solidFill>
                  <a:srgbClr val="FFFFFF"/>
                </a:solidFill>
              </a:defRPr>
            </a:lvl2pPr>
          </a:lstStyle>
          <a:p>
            <a:pPr lvl="0"/>
            <a:r>
              <a:rPr lang="en-US" dirty="0" smtClean="0"/>
              <a:t>Click to edit Master text styles</a:t>
            </a:r>
          </a:p>
          <a:p>
            <a:pPr lvl="1"/>
            <a:r>
              <a:rPr lang="en-US" dirty="0" smtClean="0"/>
              <a:t>Second level</a:t>
            </a:r>
            <a:endParaRPr lang="en-GB" dirty="0"/>
          </a:p>
        </p:txBody>
      </p:sp>
      <p:sp>
        <p:nvSpPr>
          <p:cNvPr id="9" name="Slide Number Placeholder 9"/>
          <p:cNvSpPr>
            <a:spLocks noGrp="1"/>
          </p:cNvSpPr>
          <p:nvPr>
            <p:ph type="sldNum" sz="quarter" idx="21"/>
          </p:nvPr>
        </p:nvSpPr>
        <p:spPr/>
        <p:txBody>
          <a:bodyPr/>
          <a:lstStyle>
            <a:lvl1pPr>
              <a:defRPr/>
            </a:lvl1pPr>
          </a:lstStyle>
          <a:p>
            <a:fld id="{6143A7B2-C35C-E346-A08D-155760DB7296}" type="slidenum">
              <a:rPr lang="uk-UA" altLang="en-US"/>
              <a:pPr/>
              <a:t>‹#›</a:t>
            </a:fld>
            <a:endParaRPr lang="uk-UA" altLang="en-US" dirty="0"/>
          </a:p>
        </p:txBody>
      </p:sp>
      <p:pic>
        <p:nvPicPr>
          <p:cNvPr id="1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a:spLocks noGrp="1"/>
          </p:cNvSpPr>
          <p:nvPr>
            <p:ph idx="22"/>
          </p:nvPr>
        </p:nvSpPr>
        <p:spPr>
          <a:xfrm>
            <a:off x="540000" y="1548400"/>
            <a:ext cx="5478179"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70000" marR="0" indent="-270000" algn="l" defTabSz="914400" rtl="0" eaLnBrk="1" fontAlgn="base" latinLnBrk="0" hangingPunct="1">
              <a:lnSpc>
                <a:spcPct val="113000"/>
              </a:lnSpc>
              <a:spcBef>
                <a:spcPct val="0"/>
              </a:spcBef>
              <a:spcAft>
                <a:spcPts val="0"/>
              </a:spcAft>
              <a:buClrTx/>
              <a:buSzPct val="72000"/>
              <a:buFont typeface=".AppleSystemUIFont" charset="0"/>
              <a:buChar char="—"/>
              <a:tabLst/>
              <a:defRPr sz="1800"/>
            </a:lvl3pPr>
            <a:lvl4pPr marL="556650" marR="0" indent="-233925" algn="l" defTabSz="914400" rtl="0" eaLnBrk="1" fontAlgn="base" latinLnBrk="0" hangingPunct="1">
              <a:lnSpc>
                <a:spcPct val="113000"/>
              </a:lnSpc>
              <a:spcBef>
                <a:spcPct val="0"/>
              </a:spcBef>
              <a:spcAft>
                <a:spcPct val="0"/>
              </a:spcAft>
              <a:buClrTx/>
              <a:buSzPct val="90000"/>
              <a:buFont typeface=".AppleSystemUIFont" charset="0"/>
              <a:buChar char="–"/>
              <a:tabLst/>
              <a:defRPr sz="1800"/>
            </a:lvl4pPr>
            <a:lvl5pPr marL="772650" marR="0" indent="-197925" algn="l" defTabSz="914400" rtl="0" eaLnBrk="1" fontAlgn="base" latinLnBrk="0" hangingPunct="1">
              <a:lnSpc>
                <a:spcPct val="113000"/>
              </a:lnSpc>
              <a:spcBef>
                <a:spcPct val="0"/>
              </a:spcBef>
              <a:spcAft>
                <a:spcPts val="1500"/>
              </a:spcAft>
              <a:buClrTx/>
              <a:buSzPct val="75000"/>
              <a:buFont typeface="Arial" charset="0"/>
              <a:buChar char="•"/>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smtClean="0">
                <a:ln>
                  <a:noFill/>
                </a:ln>
                <a:solidFill>
                  <a:srgbClr val="0C1C2C"/>
                </a:solidFill>
                <a:effectLst/>
                <a:uLnTx/>
                <a:uFillTx/>
                <a:latin typeface="Hind Light"/>
                <a:ea typeface="Hind Medium" charset="0"/>
                <a:cs typeface="Hind Medium" charset="0"/>
              </a:rPr>
              <a:t>Click to edit Master text styles</a:t>
            </a:r>
          </a:p>
          <a:p>
            <a:pPr marL="0" marR="0" lvl="1" indent="0" algn="l" defTabSz="914400" rtl="0" eaLnBrk="1" fontAlgn="base" latinLnBrk="0" hangingPunct="1">
              <a:lnSpc>
                <a:spcPct val="113000"/>
              </a:lnSpc>
              <a:spcBef>
                <a:spcPct val="0"/>
              </a:spcBef>
              <a:spcAft>
                <a:spcPct val="0"/>
              </a:spcAft>
              <a:buClrTx/>
              <a:buSzTx/>
              <a:buFont typeface=".AppleSystemUIFont" charset="0"/>
              <a:buNone/>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Second level</a:t>
            </a:r>
          </a:p>
          <a:p>
            <a:pPr marL="270000" marR="0" lvl="2" indent="-270000" algn="l" defTabSz="914400" rtl="0" eaLnBrk="1" fontAlgn="base" latinLnBrk="0" hangingPunct="1">
              <a:lnSpc>
                <a:spcPct val="113000"/>
              </a:lnSpc>
              <a:spcBef>
                <a:spcPct val="0"/>
              </a:spcBef>
              <a:spcAft>
                <a:spcPts val="0"/>
              </a:spcAft>
              <a:buClrTx/>
              <a:buSzPct val="72000"/>
              <a:buFont typeface=".AppleSystemUIFont"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Third level</a:t>
            </a:r>
          </a:p>
          <a:p>
            <a:pPr marL="556650" marR="0" lvl="3" indent="-233925" algn="l" defTabSz="914400" rtl="0" eaLnBrk="1" fontAlgn="base" latinLnBrk="0" hangingPunct="1">
              <a:lnSpc>
                <a:spcPct val="113000"/>
              </a:lnSpc>
              <a:spcBef>
                <a:spcPct val="0"/>
              </a:spcBef>
              <a:spcAft>
                <a:spcPct val="0"/>
              </a:spcAft>
              <a:buClrTx/>
              <a:buSzPct val="90000"/>
              <a:buFont typeface=".AppleSystemUIFont"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Fourth level</a:t>
            </a:r>
          </a:p>
          <a:p>
            <a:pPr marL="772650" marR="0" lvl="4" indent="-197925" algn="l" defTabSz="914400" rtl="0" eaLnBrk="1" fontAlgn="base" latinLnBrk="0" hangingPunct="1">
              <a:lnSpc>
                <a:spcPct val="113000"/>
              </a:lnSpc>
              <a:spcBef>
                <a:spcPct val="0"/>
              </a:spcBef>
              <a:spcAft>
                <a:spcPts val="1500"/>
              </a:spcAft>
              <a:buClrTx/>
              <a:buSzPct val="75000"/>
              <a:buFont typeface="Arial"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Fifth level</a:t>
            </a:r>
            <a:endParaRPr kumimoji="0" lang="en-GB" sz="1800" b="0" i="0" u="none" strike="noStrike" kern="1200" cap="none" spc="20" normalizeH="0" baseline="0" noProof="0" dirty="0">
              <a:ln>
                <a:noFill/>
              </a:ln>
              <a:solidFill>
                <a:srgbClr val="0C1C2C"/>
              </a:solidFill>
              <a:effectLst/>
              <a:uLnTx/>
              <a:uFillTx/>
              <a:latin typeface="+mn-lt"/>
              <a:ea typeface="ＭＳ Ｐゴシック" charset="-128"/>
              <a:cs typeface="+mn-cs"/>
            </a:endParaRPr>
          </a:p>
        </p:txBody>
      </p:sp>
    </p:spTree>
    <p:extLst>
      <p:ext uri="{BB962C8B-B14F-4D97-AF65-F5344CB8AC3E}">
        <p14:creationId xmlns:p14="http://schemas.microsoft.com/office/powerpoint/2010/main" val="688328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 – Text + graph – Green template">
    <p:spTree>
      <p:nvGrpSpPr>
        <p:cNvPr id="1" name=""/>
        <p:cNvGrpSpPr/>
        <p:nvPr/>
      </p:nvGrpSpPr>
      <p:grpSpPr>
        <a:xfrm>
          <a:off x="0" y="0"/>
          <a:ext cx="0" cy="0"/>
          <a:chOff x="0" y="0"/>
          <a:chExt cx="0" cy="0"/>
        </a:xfrm>
      </p:grpSpPr>
      <p:sp>
        <p:nvSpPr>
          <p:cNvPr id="6" name="Rectangle 5"/>
          <p:cNvSpPr/>
          <p:nvPr userDrawn="1"/>
        </p:nvSpPr>
        <p:spPr>
          <a:xfrm>
            <a:off x="6169025" y="0"/>
            <a:ext cx="602297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 name="Title 1"/>
          <p:cNvSpPr>
            <a:spLocks noGrp="1"/>
          </p:cNvSpPr>
          <p:nvPr>
            <p:ph type="title"/>
          </p:nvPr>
        </p:nvSpPr>
        <p:spPr>
          <a:xfrm>
            <a:off x="540975" y="567101"/>
            <a:ext cx="5479200" cy="391517"/>
          </a:xfrm>
        </p:spPr>
        <p:txBody>
          <a:bodyPr rIns="0"/>
          <a:lstStyle/>
          <a:p>
            <a:r>
              <a:rPr lang="en-US" dirty="0" smtClean="0"/>
              <a:t>Click to edit Master title style</a:t>
            </a:r>
            <a:endParaRPr lang="en-GB" dirty="0"/>
          </a:p>
        </p:txBody>
      </p:sp>
      <p:sp>
        <p:nvSpPr>
          <p:cNvPr id="11" name="Text Placeholder 10"/>
          <p:cNvSpPr>
            <a:spLocks noGrp="1"/>
          </p:cNvSpPr>
          <p:nvPr>
            <p:ph type="body" sz="quarter" idx="19"/>
          </p:nvPr>
        </p:nvSpPr>
        <p:spPr>
          <a:xfrm>
            <a:off x="6286356" y="662400"/>
            <a:ext cx="5517717" cy="544698"/>
          </a:xfrm>
          <a:prstGeom prst="rect">
            <a:avLst/>
          </a:prstGeom>
        </p:spPr>
        <p:txBody>
          <a:bodyPr/>
          <a:lstStyle>
            <a:lvl1pPr>
              <a:defRPr sz="1000">
                <a:solidFill>
                  <a:schemeClr val="tx2"/>
                </a:solidFill>
              </a:defRPr>
            </a:lvl1pPr>
            <a:lvl2pPr>
              <a:defRPr sz="1000" b="0" i="0">
                <a:latin typeface="Hind Medium" charset="0"/>
                <a:ea typeface="Hind Medium" charset="0"/>
                <a:cs typeface="Hind Medium" charset="0"/>
              </a:defRPr>
            </a:lvl2pPr>
            <a:lvl3pPr marL="0" indent="0">
              <a:lnSpc>
                <a:spcPct val="100000"/>
              </a:lnSpc>
              <a:spcAft>
                <a:spcPts val="0"/>
              </a:spcAft>
              <a:buNone/>
              <a:tabLst/>
              <a:defRPr sz="1000"/>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21"/>
          </p:nvPr>
        </p:nvSpPr>
        <p:spPr>
          <a:xfrm>
            <a:off x="540000" y="1548400"/>
            <a:ext cx="5478179" cy="3220368"/>
          </a:xfrm>
          <a:prstGeom prst="rect">
            <a:avLst/>
          </a:prstGeom>
        </p:spPr>
        <p:txBody>
          <a:bodyPr/>
          <a:lstStyle>
            <a:lvl1pPr marL="0" marR="0" indent="0" algn="l" defTabSz="914400" rtl="0" eaLnBrk="1" fontAlgn="base" latinLnBrk="0" hangingPunct="1">
              <a:lnSpc>
                <a:spcPct val="106000"/>
              </a:lnSpc>
              <a:spcBef>
                <a:spcPct val="0"/>
              </a:spcBef>
              <a:spcAft>
                <a:spcPts val="1200"/>
              </a:spcAft>
              <a:buClrTx/>
              <a:buSzTx/>
              <a:buFont typeface="Arial" charset="0"/>
              <a:buNone/>
              <a:tabLst/>
              <a:defRPr b="0" i="0">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sz="1800"/>
            </a:lvl2pPr>
            <a:lvl3pPr marL="270000" marR="0" indent="-270000" algn="l" defTabSz="914400" rtl="0" eaLnBrk="1" fontAlgn="base" latinLnBrk="0" hangingPunct="1">
              <a:lnSpc>
                <a:spcPct val="113000"/>
              </a:lnSpc>
              <a:spcBef>
                <a:spcPct val="0"/>
              </a:spcBef>
              <a:spcAft>
                <a:spcPts val="0"/>
              </a:spcAft>
              <a:buClrTx/>
              <a:buSzPct val="72000"/>
              <a:buFont typeface=".AppleSystemUIFont" charset="0"/>
              <a:buChar char="—"/>
              <a:tabLst/>
              <a:defRPr sz="1800"/>
            </a:lvl3pPr>
            <a:lvl4pPr marL="556650" marR="0" indent="-233925" algn="l" defTabSz="914400" rtl="0" eaLnBrk="1" fontAlgn="base" latinLnBrk="0" hangingPunct="1">
              <a:lnSpc>
                <a:spcPct val="113000"/>
              </a:lnSpc>
              <a:spcBef>
                <a:spcPct val="0"/>
              </a:spcBef>
              <a:spcAft>
                <a:spcPct val="0"/>
              </a:spcAft>
              <a:buClrTx/>
              <a:buSzPct val="90000"/>
              <a:buFont typeface=".AppleSystemUIFont" charset="0"/>
              <a:buChar char="–"/>
              <a:tabLst/>
              <a:defRPr sz="1800"/>
            </a:lvl4pPr>
            <a:lvl5pPr marL="772650" marR="0" indent="-197925" algn="l" defTabSz="914400" rtl="0" eaLnBrk="1" fontAlgn="base" latinLnBrk="0" hangingPunct="1">
              <a:lnSpc>
                <a:spcPct val="113000"/>
              </a:lnSpc>
              <a:spcBef>
                <a:spcPct val="0"/>
              </a:spcBef>
              <a:spcAft>
                <a:spcPts val="1500"/>
              </a:spcAft>
              <a:buClrTx/>
              <a:buSzPct val="75000"/>
              <a:buFont typeface="Arial" charset="0"/>
              <a:buChar char="•"/>
              <a:tabLst/>
              <a:defRPr sz="1800"/>
            </a:lvl5p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smtClean="0">
                <a:ln>
                  <a:noFill/>
                </a:ln>
                <a:solidFill>
                  <a:srgbClr val="0C1C2C"/>
                </a:solidFill>
                <a:effectLst/>
                <a:uLnTx/>
                <a:uFillTx/>
                <a:latin typeface="Hind Light"/>
                <a:ea typeface="Hind Medium" charset="0"/>
                <a:cs typeface="Hind Medium" charset="0"/>
              </a:rPr>
              <a:t>Click to edit Master text styles</a:t>
            </a:r>
          </a:p>
          <a:p>
            <a:pPr marL="0" marR="0" lvl="1" indent="0" algn="l" defTabSz="914400" rtl="0" eaLnBrk="1" fontAlgn="base" latinLnBrk="0" hangingPunct="1">
              <a:lnSpc>
                <a:spcPct val="113000"/>
              </a:lnSpc>
              <a:spcBef>
                <a:spcPct val="0"/>
              </a:spcBef>
              <a:spcAft>
                <a:spcPct val="0"/>
              </a:spcAft>
              <a:buClrTx/>
              <a:buSzTx/>
              <a:buFont typeface=".AppleSystemUIFont" charset="0"/>
              <a:buNone/>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Second level</a:t>
            </a:r>
          </a:p>
          <a:p>
            <a:pPr marL="270000" marR="0" lvl="2" indent="-270000" algn="l" defTabSz="914400" rtl="0" eaLnBrk="1" fontAlgn="base" latinLnBrk="0" hangingPunct="1">
              <a:lnSpc>
                <a:spcPct val="113000"/>
              </a:lnSpc>
              <a:spcBef>
                <a:spcPct val="0"/>
              </a:spcBef>
              <a:spcAft>
                <a:spcPts val="0"/>
              </a:spcAft>
              <a:buClrTx/>
              <a:buSzPct val="72000"/>
              <a:buFont typeface=".AppleSystemUIFont"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Third level</a:t>
            </a:r>
          </a:p>
          <a:p>
            <a:pPr marL="556650" marR="0" lvl="3" indent="-233925" algn="l" defTabSz="914400" rtl="0" eaLnBrk="1" fontAlgn="base" latinLnBrk="0" hangingPunct="1">
              <a:lnSpc>
                <a:spcPct val="113000"/>
              </a:lnSpc>
              <a:spcBef>
                <a:spcPct val="0"/>
              </a:spcBef>
              <a:spcAft>
                <a:spcPct val="0"/>
              </a:spcAft>
              <a:buClrTx/>
              <a:buSzPct val="90000"/>
              <a:buFont typeface=".AppleSystemUIFont"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Fourth level</a:t>
            </a:r>
          </a:p>
          <a:p>
            <a:pPr marL="772650" marR="0" lvl="4" indent="-197925" algn="l" defTabSz="914400" rtl="0" eaLnBrk="1" fontAlgn="base" latinLnBrk="0" hangingPunct="1">
              <a:lnSpc>
                <a:spcPct val="113000"/>
              </a:lnSpc>
              <a:spcBef>
                <a:spcPct val="0"/>
              </a:spcBef>
              <a:spcAft>
                <a:spcPts val="1500"/>
              </a:spcAft>
              <a:buClrTx/>
              <a:buSzPct val="75000"/>
              <a:buFont typeface="Arial"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Fifth level</a:t>
            </a:r>
            <a:endParaRPr kumimoji="0" lang="en-GB" sz="1800" b="0" i="0" u="none" strike="noStrike" kern="1200" cap="none" spc="20" normalizeH="0" baseline="0" noProof="0" dirty="0">
              <a:ln>
                <a:noFill/>
              </a:ln>
              <a:solidFill>
                <a:srgbClr val="0C1C2C"/>
              </a:solidFill>
              <a:effectLst/>
              <a:uLnTx/>
              <a:uFillTx/>
              <a:latin typeface="+mn-lt"/>
              <a:ea typeface="ＭＳ Ｐゴシック" charset="-128"/>
              <a:cs typeface="+mn-cs"/>
            </a:endParaRPr>
          </a:p>
        </p:txBody>
      </p:sp>
    </p:spTree>
    <p:extLst>
      <p:ext uri="{BB962C8B-B14F-4D97-AF65-F5344CB8AC3E}">
        <p14:creationId xmlns:p14="http://schemas.microsoft.com/office/powerpoint/2010/main" val="46372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column – Text only – Green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0976" y="567101"/>
            <a:ext cx="11121296" cy="391517"/>
          </a:xfrm>
        </p:spPr>
        <p:txBody>
          <a:bodyPr/>
          <a:lstStyle/>
          <a:p>
            <a:r>
              <a:rPr lang="en-US" dirty="0" smtClean="0"/>
              <a:t>Click to edit Master title style </a:t>
            </a:r>
            <a:endParaRPr lang="en-GB" dirty="0"/>
          </a:p>
        </p:txBody>
      </p:sp>
      <p:sp>
        <p:nvSpPr>
          <p:cNvPr id="15" name="Content Placeholder 2"/>
          <p:cNvSpPr>
            <a:spLocks noGrp="1"/>
          </p:cNvSpPr>
          <p:nvPr>
            <p:ph idx="17"/>
          </p:nvPr>
        </p:nvSpPr>
        <p:spPr>
          <a:xfrm>
            <a:off x="540000" y="2076214"/>
            <a:ext cx="2656800" cy="3062528"/>
          </a:xfrm>
          <a:prstGeom prst="rect">
            <a:avLst/>
          </a:prstGeo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
          <p:cNvSpPr>
            <a:spLocks noGrp="1"/>
          </p:cNvSpPr>
          <p:nvPr>
            <p:ph idx="18"/>
          </p:nvPr>
        </p:nvSpPr>
        <p:spPr>
          <a:xfrm>
            <a:off x="3359178" y="2076214"/>
            <a:ext cx="2656800" cy="3062528"/>
          </a:xfrm>
          <a:prstGeom prst="rect">
            <a:avLst/>
          </a:prstGeo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Content Placeholder 2"/>
          <p:cNvSpPr>
            <a:spLocks noGrp="1"/>
          </p:cNvSpPr>
          <p:nvPr>
            <p:ph idx="19"/>
          </p:nvPr>
        </p:nvSpPr>
        <p:spPr>
          <a:xfrm>
            <a:off x="6178356" y="2076214"/>
            <a:ext cx="2656800" cy="3062528"/>
          </a:xfrm>
          <a:prstGeom prst="rect">
            <a:avLst/>
          </a:prstGeo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Content Placeholder 2"/>
          <p:cNvSpPr>
            <a:spLocks noGrp="1"/>
          </p:cNvSpPr>
          <p:nvPr>
            <p:ph idx="20"/>
          </p:nvPr>
        </p:nvSpPr>
        <p:spPr>
          <a:xfrm>
            <a:off x="8997535" y="2076214"/>
            <a:ext cx="2656800" cy="3062528"/>
          </a:xfrm>
          <a:prstGeom prst="rect">
            <a:avLst/>
          </a:prstGeom>
        </p:spPr>
        <p:txBody>
          <a:bodyPr/>
          <a:lstStyle>
            <a:lvl1pPr>
              <a:lnSpc>
                <a:spcPct val="115000"/>
              </a:lnSpc>
              <a:spcAft>
                <a:spcPts val="0"/>
              </a:spcAft>
              <a:defRPr sz="1600">
                <a:latin typeface="+mn-lt"/>
              </a:defRPr>
            </a:lvl1pPr>
            <a:lvl2pPr>
              <a:lnSpc>
                <a:spcPct val="115000"/>
              </a:lnSpc>
              <a:spcAft>
                <a:spcPts val="1000"/>
              </a:spcAft>
              <a:defRPr sz="1600" b="0" i="0">
                <a:latin typeface="Hind Medium" charset="0"/>
                <a:ea typeface="Hind Medium" charset="0"/>
                <a:cs typeface="Hind Medium" charset="0"/>
              </a:defRPr>
            </a:lvl2pPr>
            <a:lvl3pPr marL="158400" indent="-158400">
              <a:lnSpc>
                <a:spcPct val="115000"/>
              </a:lnSpc>
              <a:spcAft>
                <a:spcPts val="1200"/>
              </a:spcAft>
              <a:buSzPct val="90000"/>
              <a:buFont typeface=".AppleSystemUIFont" charset="-120"/>
              <a:buChar char="–"/>
              <a:defRPr sz="1500">
                <a:latin typeface="+mn-lt"/>
              </a:defRPr>
            </a:lvl3pPr>
            <a:lvl4pPr marL="158400" indent="-158400">
              <a:lnSpc>
                <a:spcPct val="115000"/>
              </a:lnSpc>
              <a:tabLst/>
              <a:defRPr sz="1500">
                <a:latin typeface="+mn-lt"/>
              </a:defRPr>
            </a:lvl4pPr>
            <a:lvl5pPr marL="158400" indent="-158400">
              <a:lnSpc>
                <a:spcPct val="115000"/>
              </a:lnSpc>
              <a:tabLst/>
              <a:defRPr sz="15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Slide Number Placeholder 9"/>
          <p:cNvSpPr>
            <a:spLocks noGrp="1"/>
          </p:cNvSpPr>
          <p:nvPr>
            <p:ph type="sldNum" sz="quarter" idx="22"/>
          </p:nvPr>
        </p:nvSpPr>
        <p:spPr/>
        <p:txBody>
          <a:bodyPr/>
          <a:lstStyle>
            <a:lvl1pPr>
              <a:defRPr/>
            </a:lvl1pPr>
          </a:lstStyle>
          <a:p>
            <a:fld id="{1A76B3F0-9F3C-DE45-BFE9-2ED2B8F83AF3}" type="slidenum">
              <a:rPr lang="uk-UA" altLang="en-US"/>
              <a:pPr/>
              <a:t>‹#›</a:t>
            </a:fld>
            <a:endParaRPr lang="uk-UA" altLang="en-US" dirty="0"/>
          </a:p>
        </p:txBody>
      </p:sp>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6281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column – Chart – Green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391517"/>
          </a:xfrm>
        </p:spPr>
        <p:txBody>
          <a:bodyPr/>
          <a:lstStyle/>
          <a:p>
            <a:r>
              <a:rPr lang="en-US" dirty="0" smtClean="0"/>
              <a:t>Click to edit Master title style</a:t>
            </a:r>
            <a:endParaRPr lang="en-GB" dirty="0"/>
          </a:p>
        </p:txBody>
      </p:sp>
      <p:sp>
        <p:nvSpPr>
          <p:cNvPr id="5" name="Text Placeholder 4"/>
          <p:cNvSpPr>
            <a:spLocks noGrp="1"/>
          </p:cNvSpPr>
          <p:nvPr>
            <p:ph type="body" sz="quarter" idx="14"/>
          </p:nvPr>
        </p:nvSpPr>
        <p:spPr>
          <a:xfrm>
            <a:off x="533249" y="1774405"/>
            <a:ext cx="2662877" cy="3666146"/>
          </a:xfrm>
          <a:prstGeom prst="rect">
            <a:avLst/>
          </a:prstGeo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p:txBody>
      </p:sp>
      <p:sp>
        <p:nvSpPr>
          <p:cNvPr id="12" name="Text Placeholder 4"/>
          <p:cNvSpPr>
            <a:spLocks noGrp="1"/>
          </p:cNvSpPr>
          <p:nvPr>
            <p:ph type="body" sz="quarter" idx="15"/>
          </p:nvPr>
        </p:nvSpPr>
        <p:spPr>
          <a:xfrm>
            <a:off x="3355298" y="1774405"/>
            <a:ext cx="2662877" cy="3666146"/>
          </a:xfrm>
          <a:prstGeom prst="rect">
            <a:avLst/>
          </a:prstGeo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p:txBody>
      </p:sp>
      <p:sp>
        <p:nvSpPr>
          <p:cNvPr id="13" name="Text Placeholder 4"/>
          <p:cNvSpPr>
            <a:spLocks noGrp="1"/>
          </p:cNvSpPr>
          <p:nvPr>
            <p:ph type="body" sz="quarter" idx="16"/>
          </p:nvPr>
        </p:nvSpPr>
        <p:spPr>
          <a:xfrm>
            <a:off x="6177347" y="1774405"/>
            <a:ext cx="2662877" cy="3666146"/>
          </a:xfrm>
          <a:prstGeom prst="rect">
            <a:avLst/>
          </a:prstGeom>
          <a:solidFill>
            <a:schemeClr val="tx2"/>
          </a:solidFill>
        </p:spPr>
        <p:txBody>
          <a:bodyPr tIns="864000"/>
          <a:lstStyle>
            <a:lvl1pPr algn="ctr">
              <a:lnSpc>
                <a:spcPct val="115000"/>
              </a:lnSpc>
              <a:spcAft>
                <a:spcPts val="3200"/>
              </a:spcAft>
              <a:defRPr sz="3600" spc="0">
                <a:solidFill>
                  <a:srgbClr val="FFFFFF"/>
                </a:solidFill>
                <a:latin typeface="+mn-lt"/>
              </a:defRPr>
            </a:lvl1pPr>
            <a:lvl2pPr algn="ctr">
              <a:lnSpc>
                <a:spcPct val="115000"/>
              </a:lnSpc>
              <a:defRPr sz="1800" spc="0">
                <a:solidFill>
                  <a:srgbClr val="FFFFFF"/>
                </a:solidFill>
              </a:defRPr>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p:txBody>
      </p:sp>
      <p:sp>
        <p:nvSpPr>
          <p:cNvPr id="14" name="Text Placeholder 4"/>
          <p:cNvSpPr>
            <a:spLocks noGrp="1"/>
          </p:cNvSpPr>
          <p:nvPr>
            <p:ph type="body" sz="quarter" idx="17"/>
          </p:nvPr>
        </p:nvSpPr>
        <p:spPr>
          <a:xfrm>
            <a:off x="8999395" y="1774405"/>
            <a:ext cx="2662877" cy="3666146"/>
          </a:xfrm>
          <a:prstGeom prst="rect">
            <a:avLst/>
          </a:prstGeom>
          <a:solidFill>
            <a:srgbClr val="FFFFFF"/>
          </a:solidFill>
        </p:spPr>
        <p:txBody>
          <a:bodyPr tIns="864000"/>
          <a:lstStyle>
            <a:lvl1pPr algn="ctr">
              <a:lnSpc>
                <a:spcPct val="115000"/>
              </a:lnSpc>
              <a:spcAft>
                <a:spcPts val="3200"/>
              </a:spcAft>
              <a:defRPr sz="3600" spc="0">
                <a:solidFill>
                  <a:schemeClr val="tx2"/>
                </a:solidFill>
                <a:latin typeface="+mn-lt"/>
              </a:defRPr>
            </a:lvl1pPr>
            <a:lvl2pPr algn="ctr">
              <a:lnSpc>
                <a:spcPct val="115000"/>
              </a:lnSpc>
              <a:defRPr sz="1800" spc="0"/>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p:txBody>
      </p:sp>
      <p:sp>
        <p:nvSpPr>
          <p:cNvPr id="9" name="Slide Number Placeholder 9"/>
          <p:cNvSpPr>
            <a:spLocks noGrp="1"/>
          </p:cNvSpPr>
          <p:nvPr>
            <p:ph type="sldNum" sz="quarter" idx="19"/>
          </p:nvPr>
        </p:nvSpPr>
        <p:spPr/>
        <p:txBody>
          <a:bodyPr/>
          <a:lstStyle>
            <a:lvl1pPr>
              <a:defRPr/>
            </a:lvl1pPr>
          </a:lstStyle>
          <a:p>
            <a:fld id="{9D8B29AF-7C6A-5F4D-80AD-1814178AF230}" type="slidenum">
              <a:rPr lang="uk-UA" altLang="en-US"/>
              <a:pPr/>
              <a:t>‹#›</a:t>
            </a:fld>
            <a:endParaRPr lang="uk-UA" altLang="en-US" dirty="0"/>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03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statement – Neutral gree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 name="Content Placeholder 2"/>
          <p:cNvSpPr>
            <a:spLocks noGrp="1"/>
          </p:cNvSpPr>
          <p:nvPr>
            <p:ph idx="1"/>
          </p:nvPr>
        </p:nvSpPr>
        <p:spPr>
          <a:xfrm>
            <a:off x="842400" y="525600"/>
            <a:ext cx="10508400" cy="5572800"/>
          </a:xfrm>
          <a:prstGeom prst="rect">
            <a:avLst/>
          </a:prstGeom>
        </p:spPr>
        <p:txBody>
          <a:bodyPr anchor="ctr"/>
          <a:lstStyle>
            <a:lvl1pPr algn="ctr">
              <a:lnSpc>
                <a:spcPct val="110000"/>
              </a:lnSpc>
              <a:spcAft>
                <a:spcPts val="2000"/>
              </a:spcAft>
              <a:defRPr sz="3600" b="0" i="0" spc="50" baseline="0">
                <a:solidFill>
                  <a:schemeClr val="tx1"/>
                </a:solidFill>
                <a:latin typeface="+mn-lt"/>
                <a:ea typeface="Hind Medium" charset="0"/>
                <a:cs typeface="Hind Medium" charset="0"/>
              </a:defRPr>
            </a:lvl1pPr>
            <a:lvl2pPr algn="ctr">
              <a:lnSpc>
                <a:spcPct val="110000"/>
              </a:lnSpc>
              <a:defRPr b="0" i="0">
                <a:solidFill>
                  <a:schemeClr val="tx1"/>
                </a:solidFill>
                <a:latin typeface="Hind Medium" charset="0"/>
                <a:ea typeface="Hind Medium" charset="0"/>
                <a:cs typeface="Hind Medium" charset="0"/>
              </a:defRPr>
            </a:lvl2pPr>
            <a:lvl3pPr>
              <a:spcAft>
                <a:spcPts val="1500"/>
              </a:spcAft>
              <a:defRPr/>
            </a:lvl3pPr>
          </a:lstStyle>
          <a:p>
            <a:pPr lvl="0"/>
            <a:r>
              <a:rPr lang="en-US" dirty="0" smtClean="0"/>
              <a:t>Click to edit Master text styles</a:t>
            </a:r>
          </a:p>
          <a:p>
            <a:pPr lvl="1"/>
            <a:r>
              <a:rPr lang="en-US" dirty="0" smtClean="0"/>
              <a:t>Second level</a:t>
            </a:r>
            <a:endParaRPr lang="en-GB" dirty="0"/>
          </a:p>
        </p:txBody>
      </p:sp>
      <p:sp>
        <p:nvSpPr>
          <p:cNvPr id="4" name="Slide Number Placeholder 9"/>
          <p:cNvSpPr>
            <a:spLocks noGrp="1"/>
          </p:cNvSpPr>
          <p:nvPr>
            <p:ph type="sldNum" sz="quarter" idx="11"/>
          </p:nvPr>
        </p:nvSpPr>
        <p:spPr/>
        <p:txBody>
          <a:bodyPr/>
          <a:lstStyle>
            <a:lvl1pPr>
              <a:defRPr/>
            </a:lvl1pPr>
          </a:lstStyle>
          <a:p>
            <a:fld id="{260074F2-1090-0744-858A-D1BB34EE7CED}" type="slidenum">
              <a:rPr lang="uk-UA" altLang="en-US"/>
              <a:pPr/>
              <a:t>‹#›</a:t>
            </a:fld>
            <a:endParaRPr lang="uk-UA" altLang="en-US" dirty="0"/>
          </a:p>
        </p:txBody>
      </p:sp>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903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statement – Image">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533250" y="952107"/>
            <a:ext cx="11129022" cy="4845378"/>
          </a:xfrm>
        </p:spPr>
        <p:txBody>
          <a:bodyPr rIns="0" anchor="ctr">
            <a:noAutofit/>
          </a:bodyPr>
          <a:lstStyle>
            <a:lvl1pPr algn="ctr">
              <a:lnSpc>
                <a:spcPct val="104000"/>
              </a:lnSpc>
              <a:defRPr sz="4800" spc="20" baseline="0">
                <a:solidFill>
                  <a:schemeClr val="bg1"/>
                </a:solidFill>
              </a:defRPr>
            </a:lvl1pPr>
          </a:lstStyle>
          <a:p>
            <a:r>
              <a:rPr lang="en-US" smtClean="0"/>
              <a:t>Click </a:t>
            </a:r>
            <a:r>
              <a:rPr lang="en-US" dirty="0" smtClean="0"/>
              <a:t>to edit Master title style</a:t>
            </a:r>
            <a:endParaRPr lang="en-GB" dirty="0"/>
          </a:p>
        </p:txBody>
      </p:sp>
      <p:sp>
        <p:nvSpPr>
          <p:cNvPr id="12" name="Slide Number Placeholder 9"/>
          <p:cNvSpPr>
            <a:spLocks noGrp="1"/>
          </p:cNvSpPr>
          <p:nvPr>
            <p:ph type="sldNum" sz="quarter" idx="11"/>
          </p:nvPr>
        </p:nvSpPr>
        <p:spPr>
          <a:xfrm>
            <a:off x="8918575" y="6342063"/>
            <a:ext cx="2743200" cy="173037"/>
          </a:xfrm>
        </p:spPr>
        <p:txBody>
          <a:bodyPr/>
          <a:lstStyle>
            <a:lvl1pPr>
              <a:defRPr>
                <a:solidFill>
                  <a:srgbClr val="EEF2EC"/>
                </a:solidFill>
              </a:defRPr>
            </a:lvl1pPr>
          </a:lstStyle>
          <a:p>
            <a:fld id="{528BDF42-62B5-874D-A7F5-A52B65B377A4}" type="slidenum">
              <a:rPr lang="uk-UA" altLang="en-US"/>
              <a:pPr/>
              <a:t>‹#›</a:t>
            </a:fld>
            <a:endParaRPr lang="uk-UA" altLang="en-US" dirty="0"/>
          </a:p>
        </p:txBody>
      </p:sp>
    </p:spTree>
    <p:extLst>
      <p:ext uri="{BB962C8B-B14F-4D97-AF65-F5344CB8AC3E}">
        <p14:creationId xmlns:p14="http://schemas.microsoft.com/office/powerpoint/2010/main" val="73612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column – Content – Green template">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976" y="567101"/>
            <a:ext cx="11121296" cy="391517"/>
          </a:xfrm>
        </p:spPr>
        <p:txBody>
          <a:bodyPr/>
          <a:lstStyle/>
          <a:p>
            <a:r>
              <a:rPr lang="en-US" dirty="0" smtClean="0"/>
              <a:t>Click to edit Master title style</a:t>
            </a:r>
            <a:endParaRPr lang="en-GB" dirty="0"/>
          </a:p>
        </p:txBody>
      </p:sp>
      <p:sp>
        <p:nvSpPr>
          <p:cNvPr id="5" name="Slide Number Placeholder 9"/>
          <p:cNvSpPr>
            <a:spLocks noGrp="1"/>
          </p:cNvSpPr>
          <p:nvPr>
            <p:ph type="sldNum" sz="quarter" idx="11"/>
          </p:nvPr>
        </p:nvSpPr>
        <p:spPr/>
        <p:txBody>
          <a:bodyPr/>
          <a:lstStyle>
            <a:lvl1pPr>
              <a:defRPr/>
            </a:lvl1pPr>
          </a:lstStyle>
          <a:p>
            <a:fld id="{406E2DA8-8964-4745-ACD2-3F214ED7311A}" type="slidenum">
              <a:rPr lang="uk-UA" altLang="en-US"/>
              <a:pPr/>
              <a:t>‹#›</a:t>
            </a:fld>
            <a:endParaRPr lang="uk-UA" altLang="en-US" dirty="0"/>
          </a:p>
        </p:txBody>
      </p:sp>
    </p:spTree>
    <p:extLst>
      <p:ext uri="{BB962C8B-B14F-4D97-AF65-F5344CB8AC3E}">
        <p14:creationId xmlns:p14="http://schemas.microsoft.com/office/powerpoint/2010/main" val="545792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7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range subsection divi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40000" y="4279119"/>
            <a:ext cx="5715734" cy="805092"/>
          </a:xfrm>
        </p:spPr>
        <p:txBody>
          <a:bodyPr wrap="square">
            <a:spAutoFit/>
          </a:bodyPr>
          <a:lstStyle>
            <a:lvl1pPr>
              <a:defRPr lang="en-GB" sz="2400" dirty="0">
                <a:solidFill>
                  <a:srgbClr val="EEF2EC"/>
                </a:solidFill>
                <a:latin typeface="+mn-lt"/>
                <a:ea typeface="+mj-ea"/>
                <a:cs typeface="+mj-cs"/>
              </a:defRPr>
            </a:lvl1pPr>
          </a:lstStyle>
          <a:p>
            <a:pPr lvl="0"/>
            <a:r>
              <a:rPr lang="en-US" smtClean="0"/>
              <a:t>Click to edit Master subtitle style</a:t>
            </a:r>
            <a:endParaRPr lang="en-GB" dirty="0"/>
          </a:p>
        </p:txBody>
      </p:sp>
      <p:sp>
        <p:nvSpPr>
          <p:cNvPr id="2" name="Title 1"/>
          <p:cNvSpPr>
            <a:spLocks noGrp="1"/>
          </p:cNvSpPr>
          <p:nvPr>
            <p:ph type="ctrTitle"/>
          </p:nvPr>
        </p:nvSpPr>
        <p:spPr>
          <a:xfrm>
            <a:off x="540000" y="2461259"/>
            <a:ext cx="11127883" cy="768224"/>
          </a:xfrm>
        </p:spPr>
        <p:txBody>
          <a:bodyPr/>
          <a:lstStyle>
            <a:lvl1pPr algn="l">
              <a:lnSpc>
                <a:spcPct val="104000"/>
              </a:lnSpc>
              <a:defRPr sz="4800">
                <a:solidFill>
                  <a:srgbClr val="EEF2EC"/>
                </a:solidFill>
              </a:defRPr>
            </a:lvl1pPr>
          </a:lstStyle>
          <a:p>
            <a:r>
              <a:rPr lang="en-US" smtClean="0"/>
              <a:t>Click to edit Master title style</a:t>
            </a:r>
            <a:endParaRPr lang="en-GB" dirty="0"/>
          </a:p>
        </p:txBody>
      </p:sp>
      <p:sp>
        <p:nvSpPr>
          <p:cNvPr id="6" name="Slide Number Placeholder 9"/>
          <p:cNvSpPr>
            <a:spLocks noGrp="1"/>
          </p:cNvSpPr>
          <p:nvPr>
            <p:ph type="sldNum" sz="quarter" idx="11"/>
          </p:nvPr>
        </p:nvSpPr>
        <p:spPr/>
        <p:txBody>
          <a:bodyPr/>
          <a:lstStyle>
            <a:lvl1pPr>
              <a:defRPr>
                <a:solidFill>
                  <a:srgbClr val="EEF2EC"/>
                </a:solidFill>
              </a:defRPr>
            </a:lvl1pPr>
          </a:lstStyle>
          <a:p>
            <a:fld id="{3FB79B9C-4BB8-F94D-A304-79486E9E65B1}" type="slidenum">
              <a:rPr lang="uk-UA" altLang="en-US"/>
              <a:pPr/>
              <a:t>‹#›</a:t>
            </a:fld>
            <a:endParaRPr lang="uk-UA" altLang="en-US" dirty="0"/>
          </a:p>
        </p:txBody>
      </p:sp>
    </p:spTree>
    <p:extLst>
      <p:ext uri="{BB962C8B-B14F-4D97-AF65-F5344CB8AC3E}">
        <p14:creationId xmlns:p14="http://schemas.microsoft.com/office/powerpoint/2010/main" val="110587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statement – Blue templat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 hasCustomPrompt="1"/>
          </p:nvPr>
        </p:nvSpPr>
        <p:spPr>
          <a:xfrm>
            <a:off x="533250" y="525600"/>
            <a:ext cx="11129022" cy="5572800"/>
          </a:xfrm>
        </p:spPr>
        <p:txBody>
          <a:bodyPr anchor="ctr"/>
          <a:lstStyle>
            <a:lvl1pPr algn="ctr">
              <a:lnSpc>
                <a:spcPct val="110000"/>
              </a:lnSpc>
              <a:spcAft>
                <a:spcPts val="2000"/>
              </a:spcAft>
              <a:defRPr sz="3600" b="0" i="0" spc="50" baseline="0">
                <a:solidFill>
                  <a:srgbClr val="EEF2EC"/>
                </a:solidFill>
                <a:latin typeface="+mn-lt"/>
                <a:ea typeface="Hind Medium" charset="0"/>
                <a:cs typeface="Hind Medium" charset="0"/>
              </a:defRPr>
            </a:lvl1pPr>
            <a:lvl2pPr algn="ctr">
              <a:lnSpc>
                <a:spcPct val="110000"/>
              </a:lnSpc>
              <a:defRPr b="0" i="0">
                <a:solidFill>
                  <a:srgbClr val="EEF2EC"/>
                </a:solidFill>
                <a:latin typeface="Hind Medium" charset="0"/>
                <a:ea typeface="Hind Medium" charset="0"/>
                <a:cs typeface="Hind Medium" charset="0"/>
              </a:defRPr>
            </a:lvl2pPr>
            <a:lvl3pPr>
              <a:spcAft>
                <a:spcPts val="1500"/>
              </a:spcAft>
              <a:defRPr/>
            </a:lvl3pPr>
          </a:lstStyle>
          <a:p>
            <a:pPr lvl="0"/>
            <a:r>
              <a:rPr lang="en-US" dirty="0" smtClean="0"/>
              <a:t>Large quote or statement style</a:t>
            </a:r>
          </a:p>
          <a:p>
            <a:pPr lvl="1"/>
            <a:r>
              <a:rPr lang="en-US" dirty="0" smtClean="0"/>
              <a:t>Supporting content</a:t>
            </a:r>
            <a:endParaRPr lang="en-GB" dirty="0"/>
          </a:p>
        </p:txBody>
      </p:sp>
      <p:sp>
        <p:nvSpPr>
          <p:cNvPr id="5" name="Slide Number Placeholder 9"/>
          <p:cNvSpPr>
            <a:spLocks noGrp="1"/>
          </p:cNvSpPr>
          <p:nvPr>
            <p:ph type="sldNum" sz="quarter" idx="11"/>
          </p:nvPr>
        </p:nvSpPr>
        <p:spPr/>
        <p:txBody>
          <a:bodyPr/>
          <a:lstStyle>
            <a:lvl1pPr>
              <a:defRPr>
                <a:solidFill>
                  <a:srgbClr val="EEF2EC"/>
                </a:solidFill>
              </a:defRPr>
            </a:lvl1pPr>
          </a:lstStyle>
          <a:p>
            <a:fld id="{DBE5F007-28FD-B845-A833-24BC97E499D9}" type="slidenum">
              <a:rPr lang="uk-UA" altLang="en-US"/>
              <a:pPr/>
              <a:t>‹#›</a:t>
            </a:fld>
            <a:endParaRPr lang="uk-UA" altLang="en-US" dirty="0"/>
          </a:p>
        </p:txBody>
      </p:sp>
    </p:spTree>
    <p:extLst>
      <p:ext uri="{BB962C8B-B14F-4D97-AF65-F5344CB8AC3E}">
        <p14:creationId xmlns:p14="http://schemas.microsoft.com/office/powerpoint/2010/main" val="1072035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statement – Image">
    <p:bg>
      <p:bgPr>
        <a:solidFill>
          <a:schemeClr val="tx1"/>
        </a:solid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533250" y="952107"/>
            <a:ext cx="11129022" cy="4845378"/>
          </a:xfrm>
        </p:spPr>
        <p:txBody>
          <a:bodyPr rIns="0" anchor="ctr">
            <a:noAutofit/>
          </a:bodyPr>
          <a:lstStyle>
            <a:lvl1pPr algn="ctr">
              <a:lnSpc>
                <a:spcPct val="104000"/>
              </a:lnSpc>
              <a:defRPr sz="4800" spc="20" baseline="0">
                <a:solidFill>
                  <a:schemeClr val="bg1"/>
                </a:solidFill>
              </a:defRPr>
            </a:lvl1pPr>
          </a:lstStyle>
          <a:p>
            <a:r>
              <a:rPr lang="en-US" smtClean="0"/>
              <a:t>Click to edit Master title style</a:t>
            </a:r>
            <a:endParaRPr lang="en-GB" dirty="0"/>
          </a:p>
        </p:txBody>
      </p:sp>
      <p:sp>
        <p:nvSpPr>
          <p:cNvPr id="5" name="Slide Number Placeholder 9"/>
          <p:cNvSpPr>
            <a:spLocks noGrp="1"/>
          </p:cNvSpPr>
          <p:nvPr>
            <p:ph type="sldNum" sz="quarter" idx="11"/>
          </p:nvPr>
        </p:nvSpPr>
        <p:spPr/>
        <p:txBody>
          <a:bodyPr/>
          <a:lstStyle>
            <a:lvl1pPr>
              <a:defRPr>
                <a:solidFill>
                  <a:srgbClr val="EEF2EC"/>
                </a:solidFill>
              </a:defRPr>
            </a:lvl1pPr>
          </a:lstStyle>
          <a:p>
            <a:fld id="{528BDF42-62B5-874D-A7F5-A52B65B377A4}" type="slidenum">
              <a:rPr lang="uk-UA" altLang="en-US"/>
              <a:pPr/>
              <a:t>‹#›</a:t>
            </a:fld>
            <a:endParaRPr lang="uk-UA" altLang="en-US" dirty="0"/>
          </a:p>
        </p:txBody>
      </p:sp>
    </p:spTree>
    <p:extLst>
      <p:ext uri="{BB962C8B-B14F-4D97-AF65-F5344CB8AC3E}">
        <p14:creationId xmlns:p14="http://schemas.microsoft.com/office/powerpoint/2010/main" val="307421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 – Blue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Visit us at</a:t>
            </a:r>
          </a:p>
          <a:p>
            <a:pPr lvl="1" fontAlgn="auto">
              <a:spcAft>
                <a:spcPts val="0"/>
              </a:spcAft>
              <a:defRPr/>
            </a:pPr>
            <a:r>
              <a:rPr lang="en-GB" dirty="0" smtClean="0"/>
              <a:t>www.internetsociety.org</a:t>
            </a:r>
          </a:p>
          <a:p>
            <a:pPr fontAlgn="auto">
              <a:spcAft>
                <a:spcPts val="0"/>
              </a:spcAft>
              <a:defRPr/>
            </a:pPr>
            <a:r>
              <a:rPr lang="en-GB" dirty="0" smtClean="0"/>
              <a:t>Follow us</a:t>
            </a:r>
          </a:p>
          <a:p>
            <a:pPr fontAlgn="auto">
              <a:spcAft>
                <a:spcPts val="0"/>
              </a:spcAft>
              <a:defRPr/>
            </a:pPr>
            <a:r>
              <a:rPr lang="en-GB" dirty="0" smtClean="0"/>
              <a:t>@internetsociety</a:t>
            </a:r>
            <a:endParaRPr lang="en-GB" dirty="0"/>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Galerie Jean-Malbuisson 15, </a:t>
            </a:r>
            <a:br>
              <a:rPr lang="en-GB" dirty="0" smtClean="0"/>
            </a:br>
            <a:r>
              <a:rPr lang="en-GB" dirty="0" smtClean="0"/>
              <a:t>CH-1204 Geneva, </a:t>
            </a:r>
            <a:br>
              <a:rPr lang="en-GB" dirty="0" smtClean="0"/>
            </a:br>
            <a:r>
              <a:rPr lang="en-GB" dirty="0" smtClean="0"/>
              <a:t>Switzerland.</a:t>
            </a:r>
            <a:br>
              <a:rPr lang="en-GB" dirty="0" smtClean="0"/>
            </a:br>
            <a:r>
              <a:rPr lang="en-GB" dirty="0" smtClean="0"/>
              <a:t>+41 22 807 1444</a:t>
            </a:r>
          </a:p>
          <a:p>
            <a:pPr fontAlgn="auto">
              <a:spcAft>
                <a:spcPts val="0"/>
              </a:spcAft>
              <a:defRPr/>
            </a:pPr>
            <a:endParaRPr lang="en-GB" dirty="0" smtClean="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smtClean="0"/>
              <a:t>1775 Wiehle Avenue, </a:t>
            </a:r>
            <a:br>
              <a:rPr lang="de-DE" dirty="0" smtClean="0"/>
            </a:br>
            <a:r>
              <a:rPr lang="de-DE" dirty="0" smtClean="0"/>
              <a:t>Suite 201, Reston, VA </a:t>
            </a:r>
            <a:br>
              <a:rPr lang="de-DE" dirty="0" smtClean="0"/>
            </a:br>
            <a:r>
              <a:rPr lang="de-DE" dirty="0" smtClean="0"/>
              <a:t>20190-5108 USA. </a:t>
            </a:r>
            <a:br>
              <a:rPr lang="de-DE" dirty="0" smtClean="0"/>
            </a:br>
            <a:r>
              <a:rPr lang="de-DE" dirty="0" smtClean="0"/>
              <a:t>+1 703 439 2120</a:t>
            </a:r>
          </a:p>
          <a:p>
            <a:pPr fontAlgn="auto">
              <a:spcAft>
                <a:spcPts val="0"/>
              </a:spcAft>
              <a:defRPr/>
            </a:pPr>
            <a:endParaRPr lang="de-DE" dirty="0" smtClean="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smtClean="0"/>
              <a:t>Thank you.</a:t>
            </a:r>
            <a:endParaRPr lang="en-GB" dirty="0"/>
          </a:p>
        </p:txBody>
      </p:sp>
      <p:sp>
        <p:nvSpPr>
          <p:cNvPr id="10" name="Text Placeholder 9"/>
          <p:cNvSpPr>
            <a:spLocks noGrp="1"/>
          </p:cNvSpPr>
          <p:nvPr>
            <p:ph type="body" sz="quarter" idx="10"/>
          </p:nvPr>
        </p:nvSpPr>
        <p:spPr>
          <a:xfrm>
            <a:off x="540000" y="4351780"/>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18433E0E-72FD-FD40-88BA-BE70973222D5}" type="slidenum">
              <a:rPr lang="uk-UA" altLang="en-US"/>
              <a:pPr/>
              <a:t>‹#›</a:t>
            </a:fld>
            <a:endParaRPr lang="uk-UA" altLang="en-US" dirty="0"/>
          </a:p>
        </p:txBody>
      </p:sp>
    </p:spTree>
    <p:extLst>
      <p:ext uri="{BB962C8B-B14F-4D97-AF65-F5344CB8AC3E}">
        <p14:creationId xmlns:p14="http://schemas.microsoft.com/office/powerpoint/2010/main" val="2135130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et involved – Blue templa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65"/>
          <p:cNvSpPr txBox="1">
            <a:spLocks/>
          </p:cNvSpPr>
          <p:nvPr userDrawn="1"/>
        </p:nvSpPr>
        <p:spPr>
          <a:xfrm>
            <a:off x="61737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Visit us at</a:t>
            </a:r>
          </a:p>
          <a:p>
            <a:pPr lvl="1" fontAlgn="auto">
              <a:spcAft>
                <a:spcPts val="0"/>
              </a:spcAft>
              <a:defRPr/>
            </a:pPr>
            <a:r>
              <a:rPr lang="en-GB" dirty="0" smtClean="0"/>
              <a:t>www.internetsociety.org</a:t>
            </a:r>
          </a:p>
          <a:p>
            <a:pPr fontAlgn="auto">
              <a:spcAft>
                <a:spcPts val="0"/>
              </a:spcAft>
              <a:defRPr/>
            </a:pPr>
            <a:r>
              <a:rPr lang="en-GB" dirty="0" smtClean="0"/>
              <a:t>Follow us</a:t>
            </a:r>
          </a:p>
          <a:p>
            <a:pPr fontAlgn="auto">
              <a:spcAft>
                <a:spcPts val="0"/>
              </a:spcAft>
              <a:defRPr/>
            </a:pPr>
            <a:r>
              <a:rPr lang="en-GB" dirty="0" smtClean="0"/>
              <a:t>@internetsociety</a:t>
            </a:r>
            <a:endParaRPr lang="en-GB" dirty="0"/>
          </a:p>
        </p:txBody>
      </p:sp>
      <p:sp>
        <p:nvSpPr>
          <p:cNvPr id="5" name="Text Placeholder 7"/>
          <p:cNvSpPr txBox="1">
            <a:spLocks/>
          </p:cNvSpPr>
          <p:nvPr userDrawn="1"/>
        </p:nvSpPr>
        <p:spPr>
          <a:xfrm>
            <a:off x="8056563"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GB" dirty="0" smtClean="0"/>
              <a:t>Galerie Jean-Malbuisson 15, </a:t>
            </a:r>
            <a:br>
              <a:rPr lang="en-GB" dirty="0" smtClean="0"/>
            </a:br>
            <a:r>
              <a:rPr lang="en-GB" dirty="0" smtClean="0"/>
              <a:t>CH-1204 Geneva, </a:t>
            </a:r>
            <a:br>
              <a:rPr lang="en-GB" dirty="0" smtClean="0"/>
            </a:br>
            <a:r>
              <a:rPr lang="en-GB" dirty="0" smtClean="0"/>
              <a:t>Switzerland.</a:t>
            </a:r>
            <a:br>
              <a:rPr lang="en-GB" dirty="0" smtClean="0"/>
            </a:br>
            <a:r>
              <a:rPr lang="en-GB" dirty="0" smtClean="0"/>
              <a:t>+41 22 807 1444</a:t>
            </a:r>
          </a:p>
          <a:p>
            <a:pPr fontAlgn="auto">
              <a:spcAft>
                <a:spcPts val="0"/>
              </a:spcAft>
              <a:defRPr/>
            </a:pPr>
            <a:endParaRPr lang="en-GB" dirty="0" smtClean="0"/>
          </a:p>
          <a:p>
            <a:pPr fontAlgn="auto">
              <a:spcAft>
                <a:spcPts val="0"/>
              </a:spcAft>
              <a:defRPr/>
            </a:pPr>
            <a:endParaRPr lang="en-GB" dirty="0"/>
          </a:p>
        </p:txBody>
      </p:sp>
      <p:sp>
        <p:nvSpPr>
          <p:cNvPr id="6" name="Text Placeholder 8"/>
          <p:cNvSpPr txBox="1">
            <a:spLocks/>
          </p:cNvSpPr>
          <p:nvPr userDrawn="1"/>
        </p:nvSpPr>
        <p:spPr>
          <a:xfrm>
            <a:off x="9932988" y="4367213"/>
            <a:ext cx="1812925" cy="901700"/>
          </a:xfrm>
          <a:prstGeom prst="rect">
            <a:avLst/>
          </a:prstGeom>
        </p:spPr>
        <p:txBody>
          <a:bodyPr lIns="0" tIns="0" rIns="0" bIns="0"/>
          <a:lstStyle>
            <a:lvl1pPr marL="0" indent="0" algn="l" defTabSz="914400" rtl="0" eaLnBrk="1" latinLnBrk="0" hangingPunct="1">
              <a:lnSpc>
                <a:spcPct val="100000"/>
              </a:lnSpc>
              <a:spcBef>
                <a:spcPts val="0"/>
              </a:spcBef>
              <a:buFont typeface="Arial" charset="0"/>
              <a:buNone/>
              <a:defRPr sz="1000" b="0" i="0" kern="1200" spc="20">
                <a:solidFill>
                  <a:srgbClr val="EEF2EC"/>
                </a:solidFill>
                <a:latin typeface="+mn-lt"/>
                <a:ea typeface="Hind Medium" charset="0"/>
                <a:cs typeface="Hind Medium" charset="0"/>
              </a:defRPr>
            </a:lvl1pPr>
            <a:lvl2pPr marL="0" indent="0" algn="l" defTabSz="914400" rtl="0" eaLnBrk="1" latinLnBrk="0" hangingPunct="1">
              <a:lnSpc>
                <a:spcPct val="100000"/>
              </a:lnSpc>
              <a:spcBef>
                <a:spcPts val="0"/>
              </a:spcBef>
              <a:buFont typeface="Arial" charset="0"/>
              <a:buNone/>
              <a:tabLst/>
              <a:defRPr sz="1000" b="0" i="0" kern="1200" spc="20">
                <a:solidFill>
                  <a:srgbClr val="EEF2EC"/>
                </a:solidFill>
                <a:latin typeface="Hind Medium" charset="0"/>
                <a:ea typeface="Hind Medium" charset="0"/>
                <a:cs typeface="Hind Medium" charset="0"/>
              </a:defRPr>
            </a:lvl2pPr>
            <a:lvl3pPr marL="0" indent="0" algn="l" defTabSz="914400" rtl="0" eaLnBrk="1" latinLnBrk="0" hangingPunct="1">
              <a:lnSpc>
                <a:spcPct val="100000"/>
              </a:lnSpc>
              <a:spcBef>
                <a:spcPts val="0"/>
              </a:spcBef>
              <a:spcAft>
                <a:spcPts val="1500"/>
              </a:spcAft>
              <a:buSzPct val="72000"/>
              <a:buFont typeface=".AppleSystemUIFont" charset="-120"/>
              <a:buNone/>
              <a:tabLst/>
              <a:defRPr sz="1000" kern="1200" spc="20" baseline="0">
                <a:solidFill>
                  <a:schemeClr val="bg1"/>
                </a:solidFill>
                <a:latin typeface="+mn-lt"/>
                <a:ea typeface="+mn-ea"/>
                <a:cs typeface="+mn-cs"/>
              </a:defRPr>
            </a:lvl3pPr>
            <a:lvl4pPr marL="630000" indent="-162000" algn="l" defTabSz="914400" rtl="0" eaLnBrk="1" latinLnBrk="0" hangingPunct="1">
              <a:lnSpc>
                <a:spcPct val="106000"/>
              </a:lnSpc>
              <a:spcBef>
                <a:spcPts val="0"/>
              </a:spcBef>
              <a:buSzPct val="90000"/>
              <a:buFont typeface=".AppleSystemUIFont" charset="-120"/>
              <a:buChar char="–"/>
              <a:tabLst/>
              <a:defRPr sz="1800" kern="1200" spc="20">
                <a:solidFill>
                  <a:srgbClr val="FFFFFF"/>
                </a:solidFill>
                <a:latin typeface="+mn-lt"/>
                <a:ea typeface="+mn-ea"/>
                <a:cs typeface="+mn-cs"/>
              </a:defRPr>
            </a:lvl4pPr>
            <a:lvl5pPr marL="630000" indent="-162000" algn="l" defTabSz="914400" rtl="0" eaLnBrk="1" latinLnBrk="0" hangingPunct="1">
              <a:lnSpc>
                <a:spcPct val="106000"/>
              </a:lnSpc>
              <a:spcBef>
                <a:spcPts val="0"/>
              </a:spcBef>
              <a:spcAft>
                <a:spcPts val="1500"/>
              </a:spcAft>
              <a:buSzPct val="90000"/>
              <a:buFont typeface=".AppleSystemUIFont" charset="-120"/>
              <a:buChar char="–"/>
              <a:tabLst/>
              <a:defRPr sz="1800" kern="1200" spc="2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de-DE" dirty="0" smtClean="0"/>
              <a:t>1775 Wiehle Avenue, </a:t>
            </a:r>
            <a:br>
              <a:rPr lang="de-DE" dirty="0" smtClean="0"/>
            </a:br>
            <a:r>
              <a:rPr lang="de-DE" dirty="0" smtClean="0"/>
              <a:t>Suite 201, Reston, VA </a:t>
            </a:r>
            <a:br>
              <a:rPr lang="de-DE" dirty="0" smtClean="0"/>
            </a:br>
            <a:r>
              <a:rPr lang="de-DE" dirty="0" smtClean="0"/>
              <a:t>20190-5108 USA. </a:t>
            </a:r>
            <a:br>
              <a:rPr lang="de-DE" dirty="0" smtClean="0"/>
            </a:br>
            <a:r>
              <a:rPr lang="de-DE" dirty="0" smtClean="0"/>
              <a:t>+1 703 439 2120</a:t>
            </a:r>
          </a:p>
          <a:p>
            <a:pPr fontAlgn="auto">
              <a:spcAft>
                <a:spcPts val="0"/>
              </a:spcAft>
              <a:defRPr/>
            </a:pPr>
            <a:endParaRPr lang="de-DE" dirty="0" smtClean="0"/>
          </a:p>
          <a:p>
            <a:pPr fontAlgn="auto">
              <a:spcAft>
                <a:spcPts val="0"/>
              </a:spcAft>
              <a:defRPr/>
            </a:pPr>
            <a:endParaRPr lang="en-GB" dirty="0"/>
          </a:p>
        </p:txBody>
      </p:sp>
      <p:sp>
        <p:nvSpPr>
          <p:cNvPr id="7" name="Title 4"/>
          <p:cNvSpPr txBox="1">
            <a:spLocks/>
          </p:cNvSpPr>
          <p:nvPr userDrawn="1"/>
        </p:nvSpPr>
        <p:spPr>
          <a:xfrm>
            <a:off x="540000" y="2281238"/>
            <a:ext cx="9001125" cy="1006475"/>
          </a:xfrm>
          <a:prstGeom prst="rect">
            <a:avLst/>
          </a:prstGeom>
        </p:spPr>
        <p:txBody>
          <a:bodyPr lIns="0" tIns="0" rIns="0" bIns="0">
            <a:spAutoFit/>
          </a:bodyPr>
          <a:lstStyle>
            <a:lvl1pPr algn="l" defTabSz="914400" rtl="0" eaLnBrk="1" latinLnBrk="0" hangingPunct="1">
              <a:lnSpc>
                <a:spcPct val="109000"/>
              </a:lnSpc>
              <a:spcBef>
                <a:spcPct val="0"/>
              </a:spcBef>
              <a:buNone/>
              <a:defRPr sz="6000" kern="1200" spc="20">
                <a:solidFill>
                  <a:schemeClr val="bg1"/>
                </a:solidFill>
                <a:latin typeface="+mj-lt"/>
                <a:ea typeface="+mj-ea"/>
                <a:cs typeface="+mj-cs"/>
              </a:defRPr>
            </a:lvl1pPr>
          </a:lstStyle>
          <a:p>
            <a:pPr fontAlgn="auto">
              <a:spcAft>
                <a:spcPts val="0"/>
              </a:spcAft>
              <a:defRPr/>
            </a:pPr>
            <a:r>
              <a:rPr lang="en-GB" dirty="0" smtClean="0"/>
              <a:t>Get involved.</a:t>
            </a:r>
            <a:endParaRPr lang="en-GB" dirty="0"/>
          </a:p>
        </p:txBody>
      </p:sp>
      <p:sp>
        <p:nvSpPr>
          <p:cNvPr id="10" name="Text Placeholder 9"/>
          <p:cNvSpPr>
            <a:spLocks noGrp="1"/>
          </p:cNvSpPr>
          <p:nvPr>
            <p:ph type="body" sz="quarter" idx="10"/>
          </p:nvPr>
        </p:nvSpPr>
        <p:spPr>
          <a:xfrm>
            <a:off x="540000" y="4351780"/>
            <a:ext cx="4097551" cy="902123"/>
          </a:xfrm>
        </p:spPr>
        <p:txBody>
          <a:bodyPr/>
          <a:lstStyle>
            <a:lvl1pPr marL="0" indent="0">
              <a:lnSpc>
                <a:spcPct val="117000"/>
              </a:lnSpc>
              <a:buFont typeface="Arial" charset="0"/>
              <a:buNone/>
              <a:defRPr sz="1500">
                <a:solidFill>
                  <a:srgbClr val="EEF2EC"/>
                </a:solidFill>
              </a:defRPr>
            </a:lvl1pPr>
            <a:lvl2pPr marL="0" indent="0">
              <a:lnSpc>
                <a:spcPct val="117000"/>
              </a:lnSpc>
              <a:buFont typeface="Arial" charset="0"/>
              <a:buNone/>
              <a:defRPr sz="1500">
                <a:solidFill>
                  <a:schemeClr val="bg1"/>
                </a:solidFill>
              </a:defRPr>
            </a:lvl2pPr>
            <a:lvl3pPr marL="0" indent="0">
              <a:lnSpc>
                <a:spcPct val="117000"/>
              </a:lnSpc>
              <a:buNone/>
              <a:defRPr sz="1500">
                <a:solidFill>
                  <a:schemeClr val="tx2"/>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9"/>
          <p:cNvSpPr>
            <a:spLocks noGrp="1"/>
          </p:cNvSpPr>
          <p:nvPr>
            <p:ph type="sldNum" sz="quarter" idx="12"/>
          </p:nvPr>
        </p:nvSpPr>
        <p:spPr/>
        <p:txBody>
          <a:bodyPr/>
          <a:lstStyle>
            <a:lvl1pPr>
              <a:defRPr>
                <a:solidFill>
                  <a:srgbClr val="EEF2EC"/>
                </a:solidFill>
              </a:defRPr>
            </a:lvl1pPr>
          </a:lstStyle>
          <a:p>
            <a:fld id="{9762ADA9-0755-1F48-8532-9AFBBB73FAAF}" type="slidenum">
              <a:rPr lang="uk-UA" altLang="en-US"/>
              <a:pPr/>
              <a:t>‹#›</a:t>
            </a:fld>
            <a:endParaRPr lang="uk-UA" altLang="en-US" dirty="0"/>
          </a:p>
        </p:txBody>
      </p:sp>
    </p:spTree>
    <p:extLst>
      <p:ext uri="{BB962C8B-B14F-4D97-AF65-F5344CB8AC3E}">
        <p14:creationId xmlns:p14="http://schemas.microsoft.com/office/powerpoint/2010/main" val="690404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Text only – Blue template">
    <p:spTree>
      <p:nvGrpSpPr>
        <p:cNvPr id="1" name=""/>
        <p:cNvGrpSpPr/>
        <p:nvPr/>
      </p:nvGrpSpPr>
      <p:grpSpPr>
        <a:xfrm>
          <a:off x="0" y="0"/>
          <a:ext cx="0" cy="0"/>
          <a:chOff x="0" y="0"/>
          <a:chExt cx="0" cy="0"/>
        </a:xfrm>
      </p:grpSpPr>
      <p:sp>
        <p:nvSpPr>
          <p:cNvPr id="2" name="Title 1"/>
          <p:cNvSpPr>
            <a:spLocks noGrp="1"/>
          </p:cNvSpPr>
          <p:nvPr>
            <p:ph type="title"/>
          </p:nvPr>
        </p:nvSpPr>
        <p:spPr>
          <a:xfrm>
            <a:off x="540976" y="567101"/>
            <a:ext cx="11121296" cy="537799"/>
          </a:xfrm>
        </p:spPr>
        <p:txBody>
          <a:bodyPr/>
          <a:lstStyle>
            <a:lvl1pPr>
              <a:defRPr sz="3000"/>
            </a:lvl1pPr>
          </a:lstStyle>
          <a:p>
            <a:r>
              <a:rPr lang="en-US" smtClean="0"/>
              <a:t>Click to edit Master title style</a:t>
            </a:r>
            <a:endParaRPr lang="en-GB" dirty="0"/>
          </a:p>
        </p:txBody>
      </p:sp>
      <p:sp>
        <p:nvSpPr>
          <p:cNvPr id="3" name="Content Placeholder 2"/>
          <p:cNvSpPr>
            <a:spLocks noGrp="1"/>
          </p:cNvSpPr>
          <p:nvPr>
            <p:ph idx="1"/>
          </p:nvPr>
        </p:nvSpPr>
        <p:spPr>
          <a:xfrm>
            <a:off x="540000" y="1548400"/>
            <a:ext cx="11122272" cy="3220368"/>
          </a:xfrm>
        </p:spPr>
        <p:txBody>
          <a:bodyPr/>
          <a:lstStyle>
            <a:lvl1pPr>
              <a:spcAft>
                <a:spcPts val="1200"/>
              </a:spcAft>
              <a:defRPr b="0" i="0">
                <a:latin typeface="+mn-lt"/>
                <a:ea typeface="Hind Medium" charset="0"/>
                <a:cs typeface="Hind Medium" charset="0"/>
              </a:defRPr>
            </a:lvl1pPr>
            <a:lvl2pPr>
              <a:lnSpc>
                <a:spcPct val="114000"/>
              </a:lnSpc>
              <a:defRPr sz="1800">
                <a:latin typeface="+mn-lt"/>
              </a:defRPr>
            </a:lvl2pPr>
            <a:lvl3pPr>
              <a:lnSpc>
                <a:spcPct val="114000"/>
              </a:lnSpc>
              <a:spcAft>
                <a:spcPts val="0"/>
              </a:spcAft>
              <a:defRPr sz="1800">
                <a:latin typeface="+mn-lt"/>
              </a:defRPr>
            </a:lvl3pPr>
            <a:lvl4pPr>
              <a:lnSpc>
                <a:spcPct val="114000"/>
              </a:lnSpc>
              <a:defRPr sz="1800">
                <a:latin typeface="+mn-lt"/>
              </a:defRPr>
            </a:lvl4pPr>
            <a:lvl5pPr>
              <a:lnSpc>
                <a:spcPct val="114000"/>
              </a:lnSpc>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9"/>
          <p:cNvSpPr>
            <a:spLocks noGrp="1"/>
          </p:cNvSpPr>
          <p:nvPr>
            <p:ph type="sldNum" sz="quarter" idx="15"/>
          </p:nvPr>
        </p:nvSpPr>
        <p:spPr/>
        <p:txBody>
          <a:bodyPr/>
          <a:lstStyle>
            <a:lvl1pPr>
              <a:defRPr/>
            </a:lvl1pPr>
          </a:lstStyle>
          <a:p>
            <a:fld id="{9EE1D23A-55C4-7542-8A1B-C225D7430AAE}" type="slidenum">
              <a:rPr lang="uk-UA" altLang="en-US"/>
              <a:pPr/>
              <a:t>‹#›</a:t>
            </a:fld>
            <a:endParaRPr lang="uk-UA" altLang="en-US" dirty="0"/>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62992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37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20" Type="http://schemas.openxmlformats.org/officeDocument/2006/relationships/theme" Target="../theme/theme2.xml"/><Relationship Id="rId10" Type="http://schemas.openxmlformats.org/officeDocument/2006/relationships/slideLayout" Target="../slideLayouts/slideLayout28.xml"/><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slideLayout" Target="../slideLayouts/slideLayout31.xml"/><Relationship Id="rId14" Type="http://schemas.openxmlformats.org/officeDocument/2006/relationships/slideLayout" Target="../slideLayouts/slideLayout32.xml"/><Relationship Id="rId15" Type="http://schemas.openxmlformats.org/officeDocument/2006/relationships/slideLayout" Target="../slideLayouts/slideLayout33.xml"/><Relationship Id="rId16" Type="http://schemas.openxmlformats.org/officeDocument/2006/relationships/slideLayout" Target="../slideLayouts/slideLayout34.xml"/><Relationship Id="rId17" Type="http://schemas.openxmlformats.org/officeDocument/2006/relationships/slideLayout" Target="../slideLayouts/slideLayout35.xml"/><Relationship Id="rId18" Type="http://schemas.openxmlformats.org/officeDocument/2006/relationships/slideLayout" Target="../slideLayouts/slideLayout36.xml"/><Relationship Id="rId19" Type="http://schemas.openxmlformats.org/officeDocument/2006/relationships/slideLayout" Target="../slideLayouts/slideLayout37.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8" y="566738"/>
            <a:ext cx="11109600" cy="783035"/>
          </a:xfrm>
          <a:prstGeom prst="rect">
            <a:avLst/>
          </a:prstGeom>
        </p:spPr>
        <p:txBody>
          <a:bodyPr vert="horz" wrap="square" lIns="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539750" y="1548400"/>
            <a:ext cx="11109600" cy="3598862"/>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Slide Number Placeholder 9"/>
          <p:cNvSpPr>
            <a:spLocks noGrp="1"/>
          </p:cNvSpPr>
          <p:nvPr>
            <p:ph type="sldNum" sz="quarter" idx="4"/>
          </p:nvPr>
        </p:nvSpPr>
        <p:spPr>
          <a:xfrm>
            <a:off x="8918575" y="6342063"/>
            <a:ext cx="2743200" cy="173037"/>
          </a:xfrm>
          <a:prstGeom prst="rect">
            <a:avLst/>
          </a:prstGeom>
        </p:spPr>
        <p:txBody>
          <a:bodyPr vert="horz" wrap="square" lIns="0" tIns="0" rIns="0" bIns="0" numCol="1" anchor="t" anchorCtr="0" compatLnSpc="1">
            <a:prstTxWarp prst="textNoShape">
              <a:avLst/>
            </a:prstTxWarp>
          </a:bodyPr>
          <a:lstStyle>
            <a:lvl1pPr algn="r">
              <a:defRPr sz="1000"/>
            </a:lvl1pPr>
          </a:lstStyle>
          <a:p>
            <a:fld id="{F4C3A41F-A775-1140-95F7-087AA6C6EBC6}" type="slidenum">
              <a:rPr lang="en-GB" altLang="en-US" noProof="0" smtClean="0"/>
              <a:pPr/>
              <a:t>‹#›</a:t>
            </a:fld>
            <a:endParaRPr lang="en-GB" altLang="en-US" noProof="0" dirty="0"/>
          </a:p>
        </p:txBody>
      </p:sp>
    </p:spTree>
  </p:cSld>
  <p:clrMap bg1="lt1" tx1="dk1" bg2="lt2" tx2="dk2" accent1="accent1" accent2="accent2" accent3="accent3" accent4="accent4" accent5="accent5" accent6="accent6" hlink="hlink" folHlink="folHlink"/>
  <p:sldLayoutIdLst>
    <p:sldLayoutId id="2147483722" r:id="rId1"/>
    <p:sldLayoutId id="2147483724" r:id="rId2"/>
    <p:sldLayoutId id="2147483725" r:id="rId3"/>
    <p:sldLayoutId id="2147483726" r:id="rId4"/>
    <p:sldLayoutId id="2147483727" r:id="rId5"/>
    <p:sldLayoutId id="2147483728" r:id="rId6"/>
    <p:sldLayoutId id="2147483729" r:id="rId7"/>
    <p:sldLayoutId id="2147483730" r:id="rId8"/>
    <p:sldLayoutId id="2147483714" r:id="rId9"/>
    <p:sldLayoutId id="2147483715" r:id="rId10"/>
    <p:sldLayoutId id="2147483731" r:id="rId11"/>
    <p:sldLayoutId id="2147483716" r:id="rId12"/>
    <p:sldLayoutId id="2147483732" r:id="rId13"/>
    <p:sldLayoutId id="2147483733" r:id="rId14"/>
    <p:sldLayoutId id="2147483717" r:id="rId15"/>
    <p:sldLayoutId id="2147483734" r:id="rId16"/>
    <p:sldLayoutId id="2147483735" r:id="rId17"/>
    <p:sldLayoutId id="2147483751" r:id="rId18"/>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rtl="0" eaLnBrk="1" fontAlgn="base" hangingPunct="1">
        <a:lnSpc>
          <a:spcPct val="106000"/>
        </a:lnSpc>
        <a:spcBef>
          <a:spcPct val="0"/>
        </a:spcBef>
        <a:spcAft>
          <a:spcPct val="0"/>
        </a:spcAft>
        <a:defRPr sz="3000" kern="1200" spc="20">
          <a:solidFill>
            <a:schemeClr val="tx2"/>
          </a:solidFill>
          <a:latin typeface="+mj-lt"/>
          <a:ea typeface="ＭＳ Ｐゴシック" charset="-128"/>
          <a:cs typeface="+mj-cs"/>
        </a:defRPr>
      </a:lvl1pPr>
      <a:lvl2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2pPr>
      <a:lvl3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3pPr>
      <a:lvl4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4pPr>
      <a:lvl5pPr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5pPr>
      <a:lvl6pPr marL="4572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6pPr>
      <a:lvl7pPr marL="9144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7pPr>
      <a:lvl8pPr marL="13716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8pPr>
      <a:lvl9pPr marL="1828800" algn="l" rtl="0" eaLnBrk="1" fontAlgn="base" hangingPunct="1">
        <a:lnSpc>
          <a:spcPct val="106000"/>
        </a:lnSpc>
        <a:spcBef>
          <a:spcPct val="0"/>
        </a:spcBef>
        <a:spcAft>
          <a:spcPct val="0"/>
        </a:spcAft>
        <a:defRPr sz="2400">
          <a:solidFill>
            <a:schemeClr val="tx2"/>
          </a:solidFill>
          <a:latin typeface="Hind Light" charset="0"/>
          <a:ea typeface="ＭＳ Ｐゴシック" charset="-128"/>
        </a:defRPr>
      </a:lvl9pPr>
    </p:titleStyle>
    <p:bodyStyle>
      <a:lvl1pPr algn="l" rtl="0" eaLnBrk="1" fontAlgn="base" hangingPunct="1">
        <a:lnSpc>
          <a:spcPct val="106000"/>
        </a:lnSpc>
        <a:spcBef>
          <a:spcPct val="0"/>
        </a:spcBef>
        <a:spcAft>
          <a:spcPts val="1200"/>
        </a:spcAft>
        <a:buFont typeface="Arial" charset="0"/>
        <a:defRPr sz="2000" kern="1200" spc="20">
          <a:solidFill>
            <a:schemeClr val="tx1"/>
          </a:solidFill>
          <a:latin typeface="+mn-lt"/>
          <a:ea typeface="Hind Medium" charset="0"/>
          <a:cs typeface="Hind Medium" charset="0"/>
        </a:defRPr>
      </a:lvl1pPr>
      <a:lvl2pPr algn="l" rtl="0" eaLnBrk="1" fontAlgn="base" hangingPunct="1">
        <a:lnSpc>
          <a:spcPct val="113000"/>
        </a:lnSpc>
        <a:spcBef>
          <a:spcPct val="0"/>
        </a:spcBef>
        <a:spcAft>
          <a:spcPct val="0"/>
        </a:spcAft>
        <a:buFont typeface=".AppleSystemUIFont" charset="0"/>
        <a:defRPr sz="1800" kern="1200" spc="20">
          <a:solidFill>
            <a:schemeClr val="tx1"/>
          </a:solidFill>
          <a:latin typeface="+mn-lt"/>
          <a:ea typeface="ＭＳ Ｐゴシック" charset="-128"/>
          <a:cs typeface="+mn-cs"/>
        </a:defRPr>
      </a:lvl2pPr>
      <a:lvl3pPr marL="270000" indent="-270000" algn="l" rtl="0" eaLnBrk="1" fontAlgn="base" hangingPunct="1">
        <a:lnSpc>
          <a:spcPct val="113000"/>
        </a:lnSpc>
        <a:spcBef>
          <a:spcPct val="0"/>
        </a:spcBef>
        <a:spcAft>
          <a:spcPts val="0"/>
        </a:spcAft>
        <a:buSzPct val="72000"/>
        <a:buFont typeface=".AppleSystemUIFont" charset="0"/>
        <a:buChar char="—"/>
        <a:defRPr sz="1800" kern="1200" spc="20">
          <a:solidFill>
            <a:schemeClr val="tx1"/>
          </a:solidFill>
          <a:latin typeface="+mn-lt"/>
          <a:ea typeface="ＭＳ Ｐゴシック" charset="-128"/>
          <a:cs typeface="+mn-cs"/>
        </a:defRPr>
      </a:lvl3pPr>
      <a:lvl4pPr marL="556650" indent="-233925" algn="l" rtl="0" eaLnBrk="1" fontAlgn="base" hangingPunct="1">
        <a:lnSpc>
          <a:spcPct val="113000"/>
        </a:lnSpc>
        <a:spcBef>
          <a:spcPct val="0"/>
        </a:spcBef>
        <a:spcAft>
          <a:spcPct val="0"/>
        </a:spcAft>
        <a:buSzPct val="90000"/>
        <a:buFont typeface=".AppleSystemUIFont" charset="0"/>
        <a:buChar char="–"/>
        <a:defRPr sz="1800" kern="1200" spc="20">
          <a:solidFill>
            <a:schemeClr val="tx1"/>
          </a:solidFill>
          <a:latin typeface="+mn-lt"/>
          <a:ea typeface="ＭＳ Ｐゴシック" charset="-128"/>
          <a:cs typeface="+mn-cs"/>
        </a:defRPr>
      </a:lvl4pPr>
      <a:lvl5pPr marL="772650" indent="-197925" algn="l" rtl="0" eaLnBrk="1" fontAlgn="base" hangingPunct="1">
        <a:lnSpc>
          <a:spcPct val="113000"/>
        </a:lnSpc>
        <a:spcBef>
          <a:spcPct val="0"/>
        </a:spcBef>
        <a:spcAft>
          <a:spcPts val="1500"/>
        </a:spcAft>
        <a:buSzPct val="75000"/>
        <a:buFont typeface="Arial" charset="0"/>
        <a:buChar char="•"/>
        <a:defRPr sz="1800" kern="1200" spc="2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8" y="566738"/>
            <a:ext cx="11109600" cy="489365"/>
          </a:xfrm>
          <a:prstGeom prst="rect">
            <a:avLst/>
          </a:prstGeom>
        </p:spPr>
        <p:txBody>
          <a:bodyPr vert="horz" wrap="square" lIns="0" tIns="0" rIns="0" bIns="0" rtlCol="0" anchor="t" anchorCtr="0">
            <a:spAutoFit/>
          </a:bodyPr>
          <a:lstStyle/>
          <a:p>
            <a:r>
              <a:rPr lang="en-GB" noProof="1" smtClean="0"/>
              <a:t>Click to edit Master title style</a:t>
            </a:r>
            <a:endParaRPr lang="en-GB" noProof="1"/>
          </a:p>
        </p:txBody>
      </p:sp>
      <p:sp>
        <p:nvSpPr>
          <p:cNvPr id="10" name="Slide Number Placeholder 9"/>
          <p:cNvSpPr>
            <a:spLocks noGrp="1"/>
          </p:cNvSpPr>
          <p:nvPr>
            <p:ph type="sldNum" sz="quarter" idx="4"/>
          </p:nvPr>
        </p:nvSpPr>
        <p:spPr>
          <a:xfrm>
            <a:off x="8918575" y="6342063"/>
            <a:ext cx="2743200" cy="173037"/>
          </a:xfrm>
          <a:prstGeom prst="rect">
            <a:avLst/>
          </a:prstGeom>
        </p:spPr>
        <p:txBody>
          <a:bodyPr vert="horz" wrap="square" lIns="0" tIns="0" rIns="0" bIns="0" numCol="1" anchor="t" anchorCtr="0" compatLnSpc="1">
            <a:prstTxWarp prst="textNoShape">
              <a:avLst/>
            </a:prstTxWarp>
          </a:bodyPr>
          <a:lstStyle>
            <a:lvl1pPr algn="r">
              <a:defRPr sz="1000"/>
            </a:lvl1pPr>
          </a:lstStyle>
          <a:p>
            <a:fld id="{66C934B7-3B58-BB48-B505-F2B1E8AB1EFB}" type="slidenum">
              <a:rPr lang="en-GB" altLang="en-US" noProof="1" dirty="0" smtClean="0"/>
              <a:pPr/>
              <a:t>‹#›</a:t>
            </a:fld>
            <a:endParaRPr lang="en-GB" altLang="en-US" noProof="1"/>
          </a:p>
        </p:txBody>
      </p:sp>
      <p:sp>
        <p:nvSpPr>
          <p:cNvPr id="5" name="Text Placeholder 2"/>
          <p:cNvSpPr>
            <a:spLocks noGrp="1"/>
          </p:cNvSpPr>
          <p:nvPr>
            <p:ph type="body" idx="1"/>
          </p:nvPr>
        </p:nvSpPr>
        <p:spPr>
          <a:xfrm>
            <a:off x="539750" y="1548400"/>
            <a:ext cx="11109600" cy="3598862"/>
          </a:xfrm>
          <a:prstGeom prst="rect">
            <a:avLst/>
          </a:prstGeom>
        </p:spPr>
        <p:txBody>
          <a:bodyPr vert="horz" lIns="0" tIns="0" rIns="0" bIns="0" rtlCol="0" anchor="t" anchorCtr="0">
            <a:noAutofit/>
          </a:bodyPr>
          <a:lstStyle/>
          <a:p>
            <a:pPr marL="0" marR="0" lvl="0" indent="0" algn="l" defTabSz="914400" rtl="0" eaLnBrk="1" fontAlgn="base" latinLnBrk="0" hangingPunct="1">
              <a:lnSpc>
                <a:spcPct val="106000"/>
              </a:lnSpc>
              <a:spcBef>
                <a:spcPct val="0"/>
              </a:spcBef>
              <a:spcAft>
                <a:spcPts val="1200"/>
              </a:spcAft>
              <a:buClrTx/>
              <a:buSzTx/>
              <a:buFont typeface="Arial" charset="0"/>
              <a:buNone/>
              <a:tabLst/>
              <a:defRPr/>
            </a:pPr>
            <a:r>
              <a:rPr kumimoji="0" lang="en-US" sz="2000" b="0" i="0" u="none" strike="noStrike" kern="1200" cap="none" spc="20" normalizeH="0" baseline="0" noProof="0" dirty="0" smtClean="0">
                <a:ln>
                  <a:noFill/>
                </a:ln>
                <a:solidFill>
                  <a:srgbClr val="0C1C2C"/>
                </a:solidFill>
                <a:effectLst/>
                <a:uLnTx/>
                <a:uFillTx/>
                <a:latin typeface="Hind Light"/>
                <a:ea typeface="Hind Medium" charset="0"/>
                <a:cs typeface="Hind Medium" charset="0"/>
              </a:rPr>
              <a:t>Click to edit Master text styles</a:t>
            </a:r>
          </a:p>
          <a:p>
            <a:pPr marL="0" marR="0" lvl="1" indent="0" algn="l" defTabSz="914400" rtl="0" eaLnBrk="1" fontAlgn="base" latinLnBrk="0" hangingPunct="1">
              <a:lnSpc>
                <a:spcPct val="113000"/>
              </a:lnSpc>
              <a:spcBef>
                <a:spcPct val="0"/>
              </a:spcBef>
              <a:spcAft>
                <a:spcPct val="0"/>
              </a:spcAft>
              <a:buClrTx/>
              <a:buSzTx/>
              <a:buFont typeface=".AppleSystemUIFont" charset="0"/>
              <a:buNone/>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Second level</a:t>
            </a:r>
          </a:p>
          <a:p>
            <a:pPr marL="270000" marR="0" lvl="2" indent="-270000" algn="l" defTabSz="914400" rtl="0" eaLnBrk="1" fontAlgn="base" latinLnBrk="0" hangingPunct="1">
              <a:lnSpc>
                <a:spcPct val="113000"/>
              </a:lnSpc>
              <a:spcBef>
                <a:spcPct val="0"/>
              </a:spcBef>
              <a:spcAft>
                <a:spcPts val="0"/>
              </a:spcAft>
              <a:buClrTx/>
              <a:buSzPct val="72000"/>
              <a:buFont typeface=".AppleSystemUIFont"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Third level</a:t>
            </a:r>
          </a:p>
          <a:p>
            <a:pPr marL="556650" marR="0" lvl="3" indent="-233925" algn="l" defTabSz="914400" rtl="0" eaLnBrk="1" fontAlgn="base" latinLnBrk="0" hangingPunct="1">
              <a:lnSpc>
                <a:spcPct val="113000"/>
              </a:lnSpc>
              <a:spcBef>
                <a:spcPct val="0"/>
              </a:spcBef>
              <a:spcAft>
                <a:spcPct val="0"/>
              </a:spcAft>
              <a:buClrTx/>
              <a:buSzPct val="90000"/>
              <a:buFont typeface=".AppleSystemUIFont"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Fourth level</a:t>
            </a:r>
          </a:p>
          <a:p>
            <a:pPr marL="772650" marR="0" lvl="4" indent="-197925" algn="l" defTabSz="914400" rtl="0" eaLnBrk="1" fontAlgn="base" latinLnBrk="0" hangingPunct="1">
              <a:lnSpc>
                <a:spcPct val="113000"/>
              </a:lnSpc>
              <a:spcBef>
                <a:spcPct val="0"/>
              </a:spcBef>
              <a:spcAft>
                <a:spcPts val="1500"/>
              </a:spcAft>
              <a:buClrTx/>
              <a:buSzPct val="75000"/>
              <a:buFont typeface="Arial" charset="0"/>
              <a:buChar char="•"/>
              <a:tabLst/>
              <a:defRPr/>
            </a:pPr>
            <a:r>
              <a:rPr kumimoji="0" lang="en-US" sz="1800" b="0" i="0" u="none" strike="noStrike" kern="1200" cap="none" spc="20" normalizeH="0" baseline="0" noProof="0" dirty="0" smtClean="0">
                <a:ln>
                  <a:noFill/>
                </a:ln>
                <a:solidFill>
                  <a:srgbClr val="0C1C2C"/>
                </a:solidFill>
                <a:effectLst/>
                <a:uLnTx/>
                <a:uFillTx/>
                <a:latin typeface="+mn-lt"/>
                <a:ea typeface="ＭＳ Ｐゴシック" charset="-128"/>
                <a:cs typeface="+mn-cs"/>
              </a:rPr>
              <a:t>Fifth level</a:t>
            </a:r>
            <a:endParaRPr kumimoji="0" lang="en-GB" sz="1800" b="0" i="0" u="none" strike="noStrike" kern="1200" cap="none" spc="20" normalizeH="0" baseline="0" noProof="0" dirty="0">
              <a:ln>
                <a:noFill/>
              </a:ln>
              <a:solidFill>
                <a:srgbClr val="0C1C2C"/>
              </a:solidFill>
              <a:effectLst/>
              <a:uLnTx/>
              <a:uFillTx/>
              <a:latin typeface="+mn-lt"/>
              <a:ea typeface="ＭＳ Ｐゴシック" charset="-128"/>
              <a:cs typeface="+mn-cs"/>
            </a:endParaRPr>
          </a:p>
        </p:txBody>
      </p:sp>
    </p:spTree>
  </p:cSld>
  <p:clrMap bg1="lt1" tx1="dk1" bg2="lt2" tx2="dk2" accent1="accent1" accent2="accent2" accent3="accent3" accent4="accent4" accent5="accent5" accent6="accent6" hlink="hlink" folHlink="folHlink"/>
  <p:sldLayoutIdLst>
    <p:sldLayoutId id="2147483736" r:id="rId1"/>
    <p:sldLayoutId id="2147483738" r:id="rId2"/>
    <p:sldLayoutId id="2147483739" r:id="rId3"/>
    <p:sldLayoutId id="2147483740" r:id="rId4"/>
    <p:sldLayoutId id="2147483741" r:id="rId5"/>
    <p:sldLayoutId id="2147483742" r:id="rId6"/>
    <p:sldLayoutId id="2147483743" r:id="rId7"/>
    <p:sldLayoutId id="2147483744" r:id="rId8"/>
    <p:sldLayoutId id="2147483718" r:id="rId9"/>
    <p:sldLayoutId id="2147483719" r:id="rId10"/>
    <p:sldLayoutId id="2147483745" r:id="rId11"/>
    <p:sldLayoutId id="2147483720" r:id="rId12"/>
    <p:sldLayoutId id="2147483746" r:id="rId13"/>
    <p:sldLayoutId id="2147483747" r:id="rId14"/>
    <p:sldLayoutId id="2147483721" r:id="rId15"/>
    <p:sldLayoutId id="2147483748" r:id="rId16"/>
    <p:sldLayoutId id="2147483750" r:id="rId17"/>
    <p:sldLayoutId id="2147483749" r:id="rId18"/>
    <p:sldLayoutId id="2147483752" r:id="rId19"/>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rtl="0" fontAlgn="base">
        <a:lnSpc>
          <a:spcPct val="106000"/>
        </a:lnSpc>
        <a:spcBef>
          <a:spcPct val="0"/>
        </a:spcBef>
        <a:spcAft>
          <a:spcPct val="0"/>
        </a:spcAft>
        <a:defRPr sz="3000" kern="1200" spc="20">
          <a:solidFill>
            <a:schemeClr val="tx2"/>
          </a:solidFill>
          <a:latin typeface="+mj-lt"/>
          <a:ea typeface="ＭＳ Ｐゴシック" charset="-128"/>
          <a:cs typeface="+mj-cs"/>
        </a:defRPr>
      </a:lvl1pPr>
      <a:lvl2pPr algn="l" rtl="0" fontAlgn="base">
        <a:lnSpc>
          <a:spcPct val="106000"/>
        </a:lnSpc>
        <a:spcBef>
          <a:spcPct val="0"/>
        </a:spcBef>
        <a:spcAft>
          <a:spcPct val="0"/>
        </a:spcAft>
        <a:defRPr sz="2400">
          <a:solidFill>
            <a:schemeClr val="tx2"/>
          </a:solidFill>
          <a:latin typeface="Hind Light" charset="0"/>
          <a:ea typeface="ＭＳ Ｐゴシック" charset="-128"/>
        </a:defRPr>
      </a:lvl2pPr>
      <a:lvl3pPr algn="l" rtl="0" fontAlgn="base">
        <a:lnSpc>
          <a:spcPct val="106000"/>
        </a:lnSpc>
        <a:spcBef>
          <a:spcPct val="0"/>
        </a:spcBef>
        <a:spcAft>
          <a:spcPct val="0"/>
        </a:spcAft>
        <a:defRPr sz="2400">
          <a:solidFill>
            <a:schemeClr val="tx2"/>
          </a:solidFill>
          <a:latin typeface="Hind Light" charset="0"/>
          <a:ea typeface="ＭＳ Ｐゴシック" charset="-128"/>
        </a:defRPr>
      </a:lvl3pPr>
      <a:lvl4pPr algn="l" rtl="0" fontAlgn="base">
        <a:lnSpc>
          <a:spcPct val="106000"/>
        </a:lnSpc>
        <a:spcBef>
          <a:spcPct val="0"/>
        </a:spcBef>
        <a:spcAft>
          <a:spcPct val="0"/>
        </a:spcAft>
        <a:defRPr sz="2400">
          <a:solidFill>
            <a:schemeClr val="tx2"/>
          </a:solidFill>
          <a:latin typeface="Hind Light" charset="0"/>
          <a:ea typeface="ＭＳ Ｐゴシック" charset="-128"/>
        </a:defRPr>
      </a:lvl4pPr>
      <a:lvl5pPr algn="l" rtl="0" fontAlgn="base">
        <a:lnSpc>
          <a:spcPct val="106000"/>
        </a:lnSpc>
        <a:spcBef>
          <a:spcPct val="0"/>
        </a:spcBef>
        <a:spcAft>
          <a:spcPct val="0"/>
        </a:spcAft>
        <a:defRPr sz="2400">
          <a:solidFill>
            <a:schemeClr val="tx2"/>
          </a:solidFill>
          <a:latin typeface="Hind Light" charset="0"/>
          <a:ea typeface="ＭＳ Ｐゴシック" charset="-128"/>
        </a:defRPr>
      </a:lvl5pPr>
      <a:lvl6pPr marL="457200" algn="l" rtl="0" fontAlgn="base">
        <a:lnSpc>
          <a:spcPct val="106000"/>
        </a:lnSpc>
        <a:spcBef>
          <a:spcPct val="0"/>
        </a:spcBef>
        <a:spcAft>
          <a:spcPct val="0"/>
        </a:spcAft>
        <a:defRPr sz="2400">
          <a:solidFill>
            <a:schemeClr val="tx2"/>
          </a:solidFill>
          <a:latin typeface="Hind Light" charset="0"/>
          <a:ea typeface="ＭＳ Ｐゴシック" charset="-128"/>
        </a:defRPr>
      </a:lvl6pPr>
      <a:lvl7pPr marL="914400" algn="l" rtl="0" fontAlgn="base">
        <a:lnSpc>
          <a:spcPct val="106000"/>
        </a:lnSpc>
        <a:spcBef>
          <a:spcPct val="0"/>
        </a:spcBef>
        <a:spcAft>
          <a:spcPct val="0"/>
        </a:spcAft>
        <a:defRPr sz="2400">
          <a:solidFill>
            <a:schemeClr val="tx2"/>
          </a:solidFill>
          <a:latin typeface="Hind Light" charset="0"/>
          <a:ea typeface="ＭＳ Ｐゴシック" charset="-128"/>
        </a:defRPr>
      </a:lvl7pPr>
      <a:lvl8pPr marL="1371600" algn="l" rtl="0" fontAlgn="base">
        <a:lnSpc>
          <a:spcPct val="106000"/>
        </a:lnSpc>
        <a:spcBef>
          <a:spcPct val="0"/>
        </a:spcBef>
        <a:spcAft>
          <a:spcPct val="0"/>
        </a:spcAft>
        <a:defRPr sz="2400">
          <a:solidFill>
            <a:schemeClr val="tx2"/>
          </a:solidFill>
          <a:latin typeface="Hind Light" charset="0"/>
          <a:ea typeface="ＭＳ Ｐゴシック" charset="-128"/>
        </a:defRPr>
      </a:lvl8pPr>
      <a:lvl9pPr marL="1828800" algn="l" rtl="0" fontAlgn="base">
        <a:lnSpc>
          <a:spcPct val="106000"/>
        </a:lnSpc>
        <a:spcBef>
          <a:spcPct val="0"/>
        </a:spcBef>
        <a:spcAft>
          <a:spcPct val="0"/>
        </a:spcAft>
        <a:defRPr sz="2400">
          <a:solidFill>
            <a:schemeClr val="tx2"/>
          </a:solidFill>
          <a:latin typeface="Hind Light" charset="0"/>
          <a:ea typeface="ＭＳ Ｐゴシック" charset="-128"/>
        </a:defRPr>
      </a:lvl9pPr>
    </p:titleStyle>
    <p:bodyStyle>
      <a:lvl1pPr marL="0" marR="0" indent="0" algn="l" defTabSz="914400" rtl="0" eaLnBrk="1" fontAlgn="base" latinLnBrk="0" hangingPunct="1">
        <a:lnSpc>
          <a:spcPct val="106000"/>
        </a:lnSpc>
        <a:spcBef>
          <a:spcPct val="0"/>
        </a:spcBef>
        <a:spcAft>
          <a:spcPts val="1200"/>
        </a:spcAft>
        <a:buClrTx/>
        <a:buSzTx/>
        <a:buFont typeface="Arial" charset="0"/>
        <a:buNone/>
        <a:tabLst/>
        <a:defRPr sz="2000" kern="1200" spc="20">
          <a:solidFill>
            <a:schemeClr val="tx1"/>
          </a:solidFill>
          <a:latin typeface="Hind Medium" charset="0"/>
          <a:ea typeface="Hind Medium" charset="0"/>
          <a:cs typeface="Hind Medium" charset="0"/>
        </a:defRPr>
      </a:lvl1pPr>
      <a:lvl2pPr marL="0" marR="0" indent="0" algn="l" defTabSz="914400" rtl="0" eaLnBrk="1" fontAlgn="base" latinLnBrk="0" hangingPunct="1">
        <a:lnSpc>
          <a:spcPct val="113000"/>
        </a:lnSpc>
        <a:spcBef>
          <a:spcPct val="0"/>
        </a:spcBef>
        <a:spcAft>
          <a:spcPct val="0"/>
        </a:spcAft>
        <a:buClrTx/>
        <a:buSzTx/>
        <a:buFont typeface=".AppleSystemUIFont" charset="0"/>
        <a:buNone/>
        <a:tabLst/>
        <a:defRPr kern="1200" spc="20">
          <a:solidFill>
            <a:schemeClr val="tx1"/>
          </a:solidFill>
          <a:latin typeface="+mn-lt"/>
          <a:ea typeface="ＭＳ Ｐゴシック" charset="-128"/>
          <a:cs typeface="+mn-cs"/>
        </a:defRPr>
      </a:lvl2pPr>
      <a:lvl3pPr marL="270000" marR="0" indent="-270000" algn="l" defTabSz="914400" rtl="0" eaLnBrk="1" fontAlgn="base" latinLnBrk="0" hangingPunct="1">
        <a:lnSpc>
          <a:spcPct val="113000"/>
        </a:lnSpc>
        <a:spcBef>
          <a:spcPct val="0"/>
        </a:spcBef>
        <a:spcAft>
          <a:spcPts val="0"/>
        </a:spcAft>
        <a:buClrTx/>
        <a:buSzPct val="72000"/>
        <a:buFont typeface=".AppleSystemUIFont" charset="0"/>
        <a:buChar char="—"/>
        <a:tabLst/>
        <a:defRPr kern="1200" spc="20">
          <a:solidFill>
            <a:schemeClr val="tx1"/>
          </a:solidFill>
          <a:latin typeface="+mn-lt"/>
          <a:ea typeface="ＭＳ Ｐゴシック" charset="-128"/>
          <a:cs typeface="+mn-cs"/>
        </a:defRPr>
      </a:lvl3pPr>
      <a:lvl4pPr marL="556650" marR="0" indent="-233925" algn="l" defTabSz="914400" rtl="0" eaLnBrk="1" fontAlgn="base" latinLnBrk="0" hangingPunct="1">
        <a:lnSpc>
          <a:spcPct val="113000"/>
        </a:lnSpc>
        <a:spcBef>
          <a:spcPct val="0"/>
        </a:spcBef>
        <a:spcAft>
          <a:spcPct val="0"/>
        </a:spcAft>
        <a:buClrTx/>
        <a:buSzPct val="90000"/>
        <a:buFont typeface=".AppleSystemUIFont" charset="0"/>
        <a:buChar char="–"/>
        <a:tabLst/>
        <a:defRPr kern="1200" spc="20">
          <a:solidFill>
            <a:schemeClr val="tx1"/>
          </a:solidFill>
          <a:latin typeface="+mn-lt"/>
          <a:ea typeface="ＭＳ Ｐゴシック" charset="-128"/>
          <a:cs typeface="+mn-cs"/>
        </a:defRPr>
      </a:lvl4pPr>
      <a:lvl5pPr marL="772650" marR="0" indent="-197925" algn="l" defTabSz="914400" rtl="0" eaLnBrk="1" fontAlgn="base" latinLnBrk="0" hangingPunct="1">
        <a:lnSpc>
          <a:spcPct val="113000"/>
        </a:lnSpc>
        <a:spcBef>
          <a:spcPct val="0"/>
        </a:spcBef>
        <a:spcAft>
          <a:spcPts val="1500"/>
        </a:spcAft>
        <a:buClrTx/>
        <a:buSzPct val="75000"/>
        <a:buFont typeface="Arial" charset="0"/>
        <a:buChar char="•"/>
        <a:tabLst/>
        <a:defRPr kern="1200" spc="2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4988" y="3355975"/>
            <a:ext cx="9001125" cy="426720"/>
          </a:xfrm>
        </p:spPr>
        <p:txBody>
          <a:bodyPr/>
          <a:lstStyle/>
          <a:p>
            <a:pPr fontAlgn="auto">
              <a:spcBef>
                <a:spcPts val="0"/>
              </a:spcBef>
              <a:spcAft>
                <a:spcPts val="0"/>
              </a:spcAft>
              <a:buFont typeface="Arial"/>
              <a:buNone/>
              <a:defRPr/>
            </a:pPr>
            <a:r>
              <a:rPr lang="en-US" dirty="0" smtClean="0"/>
              <a:t>Sunday, 22 October 2017</a:t>
            </a:r>
            <a:endParaRPr lang="en-US" dirty="0"/>
          </a:p>
        </p:txBody>
      </p:sp>
      <p:sp>
        <p:nvSpPr>
          <p:cNvPr id="10" name="Title 9"/>
          <p:cNvSpPr>
            <a:spLocks noGrp="1"/>
          </p:cNvSpPr>
          <p:nvPr>
            <p:ph type="ctrTitle"/>
          </p:nvPr>
        </p:nvSpPr>
        <p:spPr>
          <a:xfrm>
            <a:off x="534988" y="2855914"/>
            <a:ext cx="9001125" cy="500062"/>
          </a:xfrm>
        </p:spPr>
        <p:txBody>
          <a:bodyPr/>
          <a:lstStyle/>
          <a:p>
            <a:pPr fontAlgn="auto">
              <a:spcAft>
                <a:spcPts val="0"/>
              </a:spcAft>
              <a:defRPr/>
            </a:pPr>
            <a:r>
              <a:rPr lang="en-US" dirty="0"/>
              <a:t>Internet Routing Health Measurement </a:t>
            </a:r>
            <a:r>
              <a:rPr lang="en-US" dirty="0" smtClean="0"/>
              <a:t>Bar </a:t>
            </a:r>
            <a:r>
              <a:rPr lang="en-US" dirty="0" err="1" smtClean="0"/>
              <a:t>BoF</a:t>
            </a:r>
            <a:endParaRPr lang="en-GB" dirty="0">
              <a:ea typeface="+mj-ea"/>
            </a:endParaRPr>
          </a:p>
        </p:txBody>
      </p:sp>
      <p:sp>
        <p:nvSpPr>
          <p:cNvPr id="11" name="Text Placeholder 10"/>
          <p:cNvSpPr>
            <a:spLocks noGrp="1"/>
          </p:cNvSpPr>
          <p:nvPr>
            <p:ph type="body" sz="quarter" idx="10"/>
          </p:nvPr>
        </p:nvSpPr>
        <p:spPr>
          <a:xfrm>
            <a:off x="533400" y="5605463"/>
            <a:ext cx="4097338" cy="901700"/>
          </a:xfrm>
        </p:spPr>
        <p:txBody>
          <a:bodyPr/>
          <a:lstStyle/>
          <a:p>
            <a:pPr lvl="1" fontAlgn="auto">
              <a:spcBef>
                <a:spcPts val="0"/>
              </a:spcBef>
              <a:spcAft>
                <a:spcPts val="0"/>
              </a:spcAft>
              <a:defRPr/>
            </a:pPr>
            <a:r>
              <a:rPr lang="en-GB" dirty="0" smtClean="0">
                <a:latin typeface="Hind Medium" charset="0"/>
                <a:ea typeface="Hind Medium" charset="0"/>
                <a:cs typeface="Hind Medium" charset="0"/>
              </a:rPr>
              <a:t>Kevin </a:t>
            </a:r>
            <a:r>
              <a:rPr lang="en-GB" dirty="0" err="1" smtClean="0">
                <a:latin typeface="Hind Medium" charset="0"/>
                <a:ea typeface="Hind Medium" charset="0"/>
                <a:cs typeface="Hind Medium" charset="0"/>
              </a:rPr>
              <a:t>Meynell</a:t>
            </a:r>
            <a:endParaRPr lang="en-GB" dirty="0" smtClean="0">
              <a:latin typeface="Hind Medium" charset="0"/>
              <a:ea typeface="Hind Medium" charset="0"/>
              <a:cs typeface="Hind Medium" charset="0"/>
            </a:endParaRPr>
          </a:p>
          <a:p>
            <a:pPr lvl="1" fontAlgn="auto">
              <a:spcBef>
                <a:spcPts val="0"/>
              </a:spcBef>
              <a:spcAft>
                <a:spcPts val="0"/>
              </a:spcAft>
              <a:defRPr/>
            </a:pPr>
            <a:r>
              <a:rPr lang="en-GB" dirty="0" smtClean="0">
                <a:ea typeface="+mn-ea"/>
              </a:rPr>
              <a:t>Content &amp; Resource Manager</a:t>
            </a:r>
            <a:endParaRPr lang="en-GB" dirty="0" smtClean="0">
              <a:ea typeface="+mn-ea"/>
            </a:endParaRPr>
          </a:p>
          <a:p>
            <a:pPr lvl="2" fontAlgn="auto">
              <a:spcBef>
                <a:spcPts val="0"/>
              </a:spcBef>
              <a:buFont typeface=".AppleSystemUIFont" charset="-120"/>
              <a:buNone/>
              <a:defRPr/>
            </a:pPr>
            <a:r>
              <a:rPr lang="en-GB" dirty="0" err="1" smtClean="0">
                <a:ea typeface="+mn-ea"/>
              </a:rPr>
              <a:t>meynell@isoc.org</a:t>
            </a:r>
            <a:endParaRPr lang="en-GB" dirty="0" smtClean="0">
              <a:ea typeface="+mn-ea"/>
            </a:endParaRPr>
          </a:p>
          <a:p>
            <a:pPr fontAlgn="auto">
              <a:spcBef>
                <a:spcPts val="0"/>
              </a:spcBef>
              <a:spcAft>
                <a:spcPts val="0"/>
              </a:spcAft>
              <a:defRPr/>
            </a:pPr>
            <a:endParaRPr lang="en-GB" dirty="0"/>
          </a:p>
        </p:txBody>
      </p:sp>
      <p:sp>
        <p:nvSpPr>
          <p:cNvPr id="12" name="Text Placeholder 11"/>
          <p:cNvSpPr>
            <a:spLocks noGrp="1"/>
          </p:cNvSpPr>
          <p:nvPr>
            <p:ph type="body" sz="quarter" idx="11"/>
          </p:nvPr>
        </p:nvSpPr>
        <p:spPr>
          <a:xfrm>
            <a:off x="533400" y="574675"/>
            <a:ext cx="4097338" cy="247632"/>
          </a:xfrm>
        </p:spPr>
        <p:txBody>
          <a:bodyPr/>
          <a:lstStyle/>
          <a:p>
            <a:pPr fontAlgn="auto">
              <a:spcBef>
                <a:spcPts val="0"/>
              </a:spcBef>
              <a:spcAft>
                <a:spcPts val="0"/>
              </a:spcAft>
              <a:defRPr/>
            </a:pPr>
            <a:r>
              <a:rPr lang="de-DE" dirty="0" smtClean="0"/>
              <a:t>25 </a:t>
            </a:r>
            <a:r>
              <a:rPr lang="de-DE" dirty="0" err="1" smtClean="0"/>
              <a:t>October</a:t>
            </a:r>
            <a:r>
              <a:rPr lang="de-DE" dirty="0" smtClean="0"/>
              <a:t> 2017</a:t>
            </a:r>
            <a:endParaRPr lang="de-DE" dirty="0"/>
          </a:p>
        </p:txBody>
      </p:sp>
      <p:sp>
        <p:nvSpPr>
          <p:cNvPr id="31749" name="Footer Placeholder 4"/>
          <p:cNvSpPr>
            <a:spLocks noGrp="1"/>
          </p:cNvSpPr>
          <p:nvPr>
            <p:ph type="ftr" sz="quarter" idx="4294967295"/>
          </p:nvPr>
        </p:nvSpPr>
        <p:spPr bwMode="auto">
          <a:xfrm>
            <a:off x="0" y="6342063"/>
            <a:ext cx="7031038" cy="1730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r>
              <a:rPr lang="en-GB" altLang="en-US" dirty="0" smtClean="0"/>
              <a:t>Presentation title – Client name</a:t>
            </a:r>
            <a:endParaRPr lang="en-GB" altLang="en-US" dirty="0"/>
          </a:p>
        </p:txBody>
      </p:sp>
      <p:sp>
        <p:nvSpPr>
          <p:cNvPr id="31750" name="Slide Number Placeholder 5"/>
          <p:cNvSpPr>
            <a:spLocks noGrp="1"/>
          </p:cNvSpPr>
          <p:nvPr>
            <p:ph type="sldNum" sz="quarter" idx="4294967295"/>
          </p:nvPr>
        </p:nvSpPr>
        <p:spPr bwMode="auto">
          <a:xfrm>
            <a:off x="9448800" y="6342063"/>
            <a:ext cx="2743200" cy="173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7718B79B-D52B-B04D-8BF7-74B9E1479B19}" type="slidenum">
              <a:rPr lang="uk-UA" altLang="en-US"/>
              <a:pPr/>
              <a:t>1</a:t>
            </a:fld>
            <a:endParaRPr lang="uk-UA"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Objectives of </a:t>
            </a:r>
            <a:r>
              <a:rPr lang="en-GB" dirty="0" err="1" smtClean="0"/>
              <a:t>BoF</a:t>
            </a:r>
            <a:endParaRPr lang="en-GB" dirty="0"/>
          </a:p>
        </p:txBody>
      </p:sp>
      <p:sp>
        <p:nvSpPr>
          <p:cNvPr id="25" name="Content Placeholder 24"/>
          <p:cNvSpPr>
            <a:spLocks noGrp="1"/>
          </p:cNvSpPr>
          <p:nvPr>
            <p:ph idx="1"/>
          </p:nvPr>
        </p:nvSpPr>
        <p:spPr>
          <a:xfrm>
            <a:off x="540000" y="1548400"/>
            <a:ext cx="11334500" cy="4496800"/>
          </a:xfrm>
        </p:spPr>
        <p:txBody>
          <a:bodyPr/>
          <a:lstStyle/>
          <a:p>
            <a:pPr lvl="2">
              <a:lnSpc>
                <a:spcPts val="2880"/>
              </a:lnSpc>
              <a:spcAft>
                <a:spcPts val="1800"/>
              </a:spcAft>
            </a:pPr>
            <a:r>
              <a:rPr lang="en-US" sz="2400" dirty="0"/>
              <a:t>MANRS </a:t>
            </a:r>
            <a:r>
              <a:rPr lang="en-US" sz="2400" dirty="0" smtClean="0"/>
              <a:t>(Mutually Assured Norms for Routing Security) is community initiative to promote culture of collaborative responsibility for stability of routing system</a:t>
            </a:r>
          </a:p>
          <a:p>
            <a:pPr lvl="3">
              <a:lnSpc>
                <a:spcPts val="2880"/>
              </a:lnSpc>
              <a:spcAft>
                <a:spcPts val="1800"/>
              </a:spcAft>
            </a:pPr>
            <a:r>
              <a:rPr lang="en-US" sz="2400" dirty="0" smtClean="0"/>
              <a:t>Defines </a:t>
            </a:r>
            <a:r>
              <a:rPr lang="en-US" sz="2400" dirty="0"/>
              <a:t>four concrete actions that network operators should </a:t>
            </a:r>
            <a:r>
              <a:rPr lang="en-US" sz="2400" dirty="0" smtClean="0"/>
              <a:t>implement: filtering, anti-spoofing, coordination &amp; global validation</a:t>
            </a:r>
          </a:p>
          <a:p>
            <a:pPr lvl="2">
              <a:lnSpc>
                <a:spcPts val="2880"/>
              </a:lnSpc>
              <a:spcAft>
                <a:spcPts val="1800"/>
              </a:spcAft>
            </a:pPr>
            <a:r>
              <a:rPr lang="en-US" sz="2400" dirty="0" smtClean="0"/>
              <a:t>To discuss ideas for </a:t>
            </a:r>
            <a:r>
              <a:rPr lang="en-US" sz="2400" dirty="0"/>
              <a:t>measuring the </a:t>
            </a:r>
            <a:r>
              <a:rPr lang="en-US" sz="2400" i="1" dirty="0" smtClean="0"/>
              <a:t>health</a:t>
            </a:r>
            <a:r>
              <a:rPr lang="en-US" sz="2400" dirty="0" smtClean="0"/>
              <a:t> </a:t>
            </a:r>
            <a:r>
              <a:rPr lang="en-US" sz="2400" dirty="0"/>
              <a:t>of the Internet routing </a:t>
            </a:r>
            <a:r>
              <a:rPr lang="en-US" sz="2400" dirty="0" smtClean="0"/>
              <a:t>system</a:t>
            </a:r>
          </a:p>
          <a:p>
            <a:pPr lvl="2">
              <a:lnSpc>
                <a:spcPts val="2880"/>
              </a:lnSpc>
              <a:spcAft>
                <a:spcPts val="1800"/>
              </a:spcAft>
            </a:pPr>
            <a:r>
              <a:rPr lang="en-US" sz="2400" dirty="0" smtClean="0"/>
              <a:t>Aim to develop </a:t>
            </a:r>
            <a:r>
              <a:rPr lang="en-US" sz="2400" dirty="0"/>
              <a:t>some empirical data to strengthen the case for collaborative routing security, including indications of good and bad security, and what metrics would accurately reflect </a:t>
            </a:r>
            <a:r>
              <a:rPr lang="en-US" sz="2400" dirty="0" smtClean="0"/>
              <a:t>this</a:t>
            </a:r>
          </a:p>
          <a:p>
            <a:pPr lvl="2">
              <a:lnSpc>
                <a:spcPts val="2880"/>
              </a:lnSpc>
              <a:spcAft>
                <a:spcPts val="1800"/>
              </a:spcAft>
            </a:pPr>
            <a:r>
              <a:rPr lang="en-US" sz="2400" dirty="0" smtClean="0"/>
              <a:t>20 participants at </a:t>
            </a:r>
            <a:r>
              <a:rPr lang="en-US" sz="2400" dirty="0" err="1" smtClean="0"/>
              <a:t>BoF</a:t>
            </a:r>
            <a:endParaRPr lang="en-US" sz="2400" dirty="0" smtClean="0"/>
          </a:p>
        </p:txBody>
      </p:sp>
      <p:sp>
        <p:nvSpPr>
          <p:cNvPr id="39940" name="Slide Number Placeholder 3"/>
          <p:cNvSpPr>
            <a:spLocks noGrp="1"/>
          </p:cNvSpPr>
          <p:nvPr>
            <p:ph type="sldNum" sz="quarter" idx="15"/>
          </p:nvPr>
        </p:nvSpPr>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076043E4-25C5-1147-87B6-275903E00DC9}" type="slidenum">
              <a:rPr lang="en-GB" altLang="en-US" smtClean="0"/>
              <a:pPr/>
              <a:t>2</a:t>
            </a:fld>
            <a:endParaRPr lang="en-GB" altLang="en-US" dirty="0"/>
          </a:p>
        </p:txBody>
      </p:sp>
    </p:spTree>
    <p:extLst>
      <p:ext uri="{BB962C8B-B14F-4D97-AF65-F5344CB8AC3E}">
        <p14:creationId xmlns:p14="http://schemas.microsoft.com/office/powerpoint/2010/main" val="97936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Summary points</a:t>
            </a:r>
            <a:endParaRPr lang="en-GB" dirty="0"/>
          </a:p>
        </p:txBody>
      </p:sp>
      <p:sp>
        <p:nvSpPr>
          <p:cNvPr id="25" name="Content Placeholder 24"/>
          <p:cNvSpPr>
            <a:spLocks noGrp="1"/>
          </p:cNvSpPr>
          <p:nvPr>
            <p:ph idx="1"/>
          </p:nvPr>
        </p:nvSpPr>
        <p:spPr>
          <a:xfrm>
            <a:off x="540000" y="1548400"/>
            <a:ext cx="11334500" cy="4496800"/>
          </a:xfrm>
        </p:spPr>
        <p:txBody>
          <a:bodyPr/>
          <a:lstStyle/>
          <a:p>
            <a:pPr lvl="2">
              <a:lnSpc>
                <a:spcPts val="2880"/>
              </a:lnSpc>
              <a:spcAft>
                <a:spcPts val="1800"/>
              </a:spcAft>
            </a:pPr>
            <a:r>
              <a:rPr lang="en-US" sz="2400" dirty="0" smtClean="0"/>
              <a:t>Well we didn’t entirely manage to achieve the original objectives of the </a:t>
            </a:r>
            <a:r>
              <a:rPr lang="en-US" sz="2400" dirty="0" err="1" smtClean="0"/>
              <a:t>BoF</a:t>
            </a:r>
            <a:r>
              <a:rPr lang="en-US" sz="2400" dirty="0"/>
              <a:t>!</a:t>
            </a:r>
            <a:endParaRPr lang="en-US" sz="2400" dirty="0" smtClean="0"/>
          </a:p>
          <a:p>
            <a:pPr lvl="2">
              <a:lnSpc>
                <a:spcPts val="2880"/>
              </a:lnSpc>
              <a:spcAft>
                <a:spcPts val="1800"/>
              </a:spcAft>
            </a:pPr>
            <a:r>
              <a:rPr lang="en-US" sz="2400" dirty="0" smtClean="0"/>
              <a:t>The participants saw </a:t>
            </a:r>
            <a:r>
              <a:rPr lang="en-US" sz="2400" dirty="0"/>
              <a:t>little purpose in trying to devise metrics to measure the health of the Internet routing system, before identifying why previous and current attempts to address the issue of route leaks, hijacks and general BGP churn were essentially </a:t>
            </a:r>
            <a:r>
              <a:rPr lang="en-US" sz="2400" dirty="0" smtClean="0"/>
              <a:t>failures</a:t>
            </a:r>
          </a:p>
          <a:p>
            <a:pPr lvl="2">
              <a:lnSpc>
                <a:spcPts val="2880"/>
              </a:lnSpc>
              <a:spcAft>
                <a:spcPts val="1800"/>
              </a:spcAft>
            </a:pPr>
            <a:r>
              <a:rPr lang="en-US" sz="2400" dirty="0"/>
              <a:t>Less than 2% of IP prefixes cause 90% of the routing updates, so the problem lies with a relatively small number of </a:t>
            </a:r>
            <a:r>
              <a:rPr lang="en-US" sz="2400" dirty="0" err="1" smtClean="0"/>
              <a:t>ASes</a:t>
            </a:r>
            <a:endParaRPr lang="en-US" sz="2400" dirty="0" smtClean="0"/>
          </a:p>
          <a:p>
            <a:pPr lvl="2">
              <a:lnSpc>
                <a:spcPts val="2880"/>
              </a:lnSpc>
              <a:spcAft>
                <a:spcPts val="1800"/>
              </a:spcAft>
            </a:pPr>
            <a:r>
              <a:rPr lang="en-US" sz="2400" dirty="0"/>
              <a:t>The problem with any tool or metrics detecting IP route misconfiguration or hijacking is finding one that doesn’t generate too many false </a:t>
            </a:r>
            <a:r>
              <a:rPr lang="en-US" sz="2400" dirty="0" smtClean="0"/>
              <a:t>positives</a:t>
            </a:r>
          </a:p>
          <a:p>
            <a:pPr lvl="2">
              <a:lnSpc>
                <a:spcPts val="2880"/>
              </a:lnSpc>
              <a:spcAft>
                <a:spcPts val="1800"/>
              </a:spcAft>
            </a:pPr>
            <a:r>
              <a:rPr lang="en-US" sz="2400" dirty="0"/>
              <a:t>Any mechanisms and metrics need to be able to identify leaks and make theft difficult, but must be lightweight enough not to affect </a:t>
            </a:r>
            <a:r>
              <a:rPr lang="en-US" sz="2400" dirty="0" smtClean="0"/>
              <a:t>basic </a:t>
            </a:r>
            <a:r>
              <a:rPr lang="en-US" sz="2400" dirty="0"/>
              <a:t>functioning and </a:t>
            </a:r>
            <a:r>
              <a:rPr lang="en-US" sz="2400" dirty="0" smtClean="0"/>
              <a:t>scalability </a:t>
            </a:r>
            <a:r>
              <a:rPr lang="en-US" sz="2400" dirty="0"/>
              <a:t>of </a:t>
            </a:r>
            <a:r>
              <a:rPr lang="en-US" sz="2400" dirty="0" smtClean="0"/>
              <a:t>BGP</a:t>
            </a:r>
          </a:p>
        </p:txBody>
      </p:sp>
      <p:sp>
        <p:nvSpPr>
          <p:cNvPr id="39940" name="Slide Number Placeholder 3"/>
          <p:cNvSpPr>
            <a:spLocks noGrp="1"/>
          </p:cNvSpPr>
          <p:nvPr>
            <p:ph type="sldNum" sz="quarter" idx="15"/>
          </p:nvPr>
        </p:nvSpPr>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076043E4-25C5-1147-87B6-275903E00DC9}" type="slidenum">
              <a:rPr lang="en-GB" altLang="en-US" smtClean="0"/>
              <a:pPr/>
              <a:t>3</a:t>
            </a:fld>
            <a:endParaRPr lang="en-GB" altLang="en-US" dirty="0"/>
          </a:p>
        </p:txBody>
      </p:sp>
    </p:spTree>
    <p:extLst>
      <p:ext uri="{BB962C8B-B14F-4D97-AF65-F5344CB8AC3E}">
        <p14:creationId xmlns:p14="http://schemas.microsoft.com/office/powerpoint/2010/main" val="1858150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Consensus: Don’t Shoot the Messenger!</a:t>
            </a:r>
            <a:endParaRPr lang="en-GB" dirty="0"/>
          </a:p>
        </p:txBody>
      </p:sp>
      <p:sp>
        <p:nvSpPr>
          <p:cNvPr id="25" name="Content Placeholder 24"/>
          <p:cNvSpPr>
            <a:spLocks noGrp="1"/>
          </p:cNvSpPr>
          <p:nvPr>
            <p:ph idx="1"/>
          </p:nvPr>
        </p:nvSpPr>
        <p:spPr>
          <a:xfrm>
            <a:off x="540000" y="1548400"/>
            <a:ext cx="11334500" cy="4496800"/>
          </a:xfrm>
        </p:spPr>
        <p:txBody>
          <a:bodyPr/>
          <a:lstStyle/>
          <a:p>
            <a:pPr lvl="2">
              <a:lnSpc>
                <a:spcPts val="2880"/>
              </a:lnSpc>
              <a:spcAft>
                <a:spcPts val="1800"/>
              </a:spcAft>
            </a:pPr>
            <a:r>
              <a:rPr lang="en-US" sz="2400" dirty="0" smtClean="0"/>
              <a:t>Should be </a:t>
            </a:r>
            <a:r>
              <a:rPr lang="en-US" sz="2400" dirty="0" err="1" smtClean="0"/>
              <a:t>recognised</a:t>
            </a:r>
            <a:r>
              <a:rPr lang="en-US" sz="2400" dirty="0" smtClean="0"/>
              <a:t> </a:t>
            </a:r>
            <a:r>
              <a:rPr lang="en-US" sz="2400" dirty="0"/>
              <a:t>that RKPI </a:t>
            </a:r>
            <a:r>
              <a:rPr lang="en-US" sz="2400" dirty="0" smtClean="0"/>
              <a:t>is not </a:t>
            </a:r>
            <a:r>
              <a:rPr lang="en-US" sz="2400" dirty="0"/>
              <a:t>addressing </a:t>
            </a:r>
            <a:r>
              <a:rPr lang="en-US" sz="2400" dirty="0" smtClean="0"/>
              <a:t>the problem, </a:t>
            </a:r>
            <a:r>
              <a:rPr lang="en-US" sz="2400" dirty="0"/>
              <a:t>and </a:t>
            </a:r>
            <a:r>
              <a:rPr lang="en-US" sz="2400" dirty="0" smtClean="0"/>
              <a:t>should </a:t>
            </a:r>
            <a:r>
              <a:rPr lang="en-US" sz="2400" dirty="0"/>
              <a:t>be a neutral and dispassionate analysis of why </a:t>
            </a:r>
            <a:r>
              <a:rPr lang="en-US" sz="2400" dirty="0" smtClean="0"/>
              <a:t>this mechanism has such limited deployment</a:t>
            </a:r>
          </a:p>
          <a:p>
            <a:pPr lvl="2">
              <a:lnSpc>
                <a:spcPts val="2880"/>
              </a:lnSpc>
              <a:spcAft>
                <a:spcPts val="1800"/>
              </a:spcAft>
            </a:pPr>
            <a:r>
              <a:rPr lang="en-US" sz="2400" dirty="0" smtClean="0"/>
              <a:t>It was felt </a:t>
            </a:r>
            <a:r>
              <a:rPr lang="en-US" sz="2400" dirty="0" err="1" smtClean="0"/>
              <a:t>BGPsec</a:t>
            </a:r>
            <a:r>
              <a:rPr lang="en-US" sz="2400" dirty="0" smtClean="0"/>
              <a:t> </a:t>
            </a:r>
            <a:r>
              <a:rPr lang="en-US" sz="2400" dirty="0"/>
              <a:t>will </a:t>
            </a:r>
            <a:r>
              <a:rPr lang="en-US" sz="2400" dirty="0" smtClean="0"/>
              <a:t>also not address the problem, and is not likely to be deployed</a:t>
            </a:r>
          </a:p>
          <a:p>
            <a:pPr lvl="2">
              <a:lnSpc>
                <a:spcPts val="2880"/>
              </a:lnSpc>
              <a:spcAft>
                <a:spcPts val="1800"/>
              </a:spcAft>
            </a:pPr>
            <a:r>
              <a:rPr lang="en-US" sz="2400" dirty="0"/>
              <a:t>The discussion should be removed from the IETF and those with existing interests in the development of RPKI and </a:t>
            </a:r>
            <a:r>
              <a:rPr lang="en-US" sz="2400" dirty="0" err="1"/>
              <a:t>BGPsec</a:t>
            </a:r>
            <a:r>
              <a:rPr lang="en-US" sz="2400" dirty="0"/>
              <a:t>, and an analysis undertaken of the vendor and network operator industry</a:t>
            </a:r>
            <a:r>
              <a:rPr lang="en-US" sz="2400" dirty="0" smtClean="0"/>
              <a:t>.</a:t>
            </a:r>
          </a:p>
          <a:p>
            <a:pPr lvl="2">
              <a:lnSpc>
                <a:spcPts val="2880"/>
              </a:lnSpc>
              <a:spcAft>
                <a:spcPts val="1800"/>
              </a:spcAft>
            </a:pPr>
            <a:r>
              <a:rPr lang="en-US" sz="2400" dirty="0" smtClean="0"/>
              <a:t>ISOC </a:t>
            </a:r>
            <a:r>
              <a:rPr lang="en-US" sz="2400" dirty="0"/>
              <a:t>as an independent and dispassionate third-party </a:t>
            </a:r>
            <a:r>
              <a:rPr lang="en-US" sz="2400" dirty="0" smtClean="0"/>
              <a:t>was asked to </a:t>
            </a:r>
            <a:r>
              <a:rPr lang="en-US" sz="2400" dirty="0" err="1"/>
              <a:t>organise</a:t>
            </a:r>
            <a:r>
              <a:rPr lang="en-US" sz="2400" dirty="0"/>
              <a:t> a series of stakeholder workshops with (</a:t>
            </a:r>
            <a:r>
              <a:rPr lang="en-US" sz="2400" dirty="0" smtClean="0"/>
              <a:t>major) vendors </a:t>
            </a:r>
            <a:r>
              <a:rPr lang="en-US" sz="2400" dirty="0"/>
              <a:t>and network operators, as well as with the RIR communities. What are their specific concerns, how would they address the problems, and what do they think is the best way to approach the issues? </a:t>
            </a:r>
            <a:endParaRPr lang="en-US" sz="2400" dirty="0" smtClean="0"/>
          </a:p>
        </p:txBody>
      </p:sp>
      <p:sp>
        <p:nvSpPr>
          <p:cNvPr id="39940" name="Slide Number Placeholder 3"/>
          <p:cNvSpPr>
            <a:spLocks noGrp="1"/>
          </p:cNvSpPr>
          <p:nvPr>
            <p:ph type="sldNum" sz="quarter" idx="15"/>
          </p:nvPr>
        </p:nvSpPr>
        <p:spPr/>
        <p:txBody>
          <a:bodyPr/>
          <a:lstStyle>
            <a:lvl1pPr>
              <a:defRPr>
                <a:solidFill>
                  <a:schemeClr val="tx1"/>
                </a:solidFill>
                <a:latin typeface="Hind Light" charset="0"/>
                <a:ea typeface="ＭＳ Ｐゴシック" charset="-128"/>
              </a:defRPr>
            </a:lvl1pPr>
            <a:lvl2pPr marL="742950" indent="-285750">
              <a:defRPr>
                <a:solidFill>
                  <a:schemeClr val="tx1"/>
                </a:solidFill>
                <a:latin typeface="Hind Light" charset="0"/>
                <a:ea typeface="ＭＳ Ｐゴシック" charset="-128"/>
              </a:defRPr>
            </a:lvl2pPr>
            <a:lvl3pPr marL="1143000" indent="-228600">
              <a:defRPr>
                <a:solidFill>
                  <a:schemeClr val="tx1"/>
                </a:solidFill>
                <a:latin typeface="Hind Light" charset="0"/>
                <a:ea typeface="ＭＳ Ｐゴシック" charset="-128"/>
              </a:defRPr>
            </a:lvl3pPr>
            <a:lvl4pPr marL="1600200" indent="-228600">
              <a:defRPr>
                <a:solidFill>
                  <a:schemeClr val="tx1"/>
                </a:solidFill>
                <a:latin typeface="Hind Light" charset="0"/>
                <a:ea typeface="ＭＳ Ｐゴシック" charset="-128"/>
              </a:defRPr>
            </a:lvl4pPr>
            <a:lvl5pPr marL="2057400" indent="-228600">
              <a:defRPr>
                <a:solidFill>
                  <a:schemeClr val="tx1"/>
                </a:solidFill>
                <a:latin typeface="Hind Light" charset="0"/>
                <a:ea typeface="ＭＳ Ｐゴシック" charset="-128"/>
              </a:defRPr>
            </a:lvl5pPr>
            <a:lvl6pPr marL="2514600" indent="-228600" fontAlgn="base">
              <a:spcBef>
                <a:spcPct val="0"/>
              </a:spcBef>
              <a:spcAft>
                <a:spcPct val="0"/>
              </a:spcAft>
              <a:defRPr>
                <a:solidFill>
                  <a:schemeClr val="tx1"/>
                </a:solidFill>
                <a:latin typeface="Hind Light" charset="0"/>
                <a:ea typeface="ＭＳ Ｐゴシック" charset="-128"/>
              </a:defRPr>
            </a:lvl6pPr>
            <a:lvl7pPr marL="2971800" indent="-228600" fontAlgn="base">
              <a:spcBef>
                <a:spcPct val="0"/>
              </a:spcBef>
              <a:spcAft>
                <a:spcPct val="0"/>
              </a:spcAft>
              <a:defRPr>
                <a:solidFill>
                  <a:schemeClr val="tx1"/>
                </a:solidFill>
                <a:latin typeface="Hind Light" charset="0"/>
                <a:ea typeface="ＭＳ Ｐゴシック" charset="-128"/>
              </a:defRPr>
            </a:lvl7pPr>
            <a:lvl8pPr marL="3429000" indent="-228600" fontAlgn="base">
              <a:spcBef>
                <a:spcPct val="0"/>
              </a:spcBef>
              <a:spcAft>
                <a:spcPct val="0"/>
              </a:spcAft>
              <a:defRPr>
                <a:solidFill>
                  <a:schemeClr val="tx1"/>
                </a:solidFill>
                <a:latin typeface="Hind Light" charset="0"/>
                <a:ea typeface="ＭＳ Ｐゴシック" charset="-128"/>
              </a:defRPr>
            </a:lvl8pPr>
            <a:lvl9pPr marL="3886200" indent="-228600" fontAlgn="base">
              <a:spcBef>
                <a:spcPct val="0"/>
              </a:spcBef>
              <a:spcAft>
                <a:spcPct val="0"/>
              </a:spcAft>
              <a:defRPr>
                <a:solidFill>
                  <a:schemeClr val="tx1"/>
                </a:solidFill>
                <a:latin typeface="Hind Light" charset="0"/>
                <a:ea typeface="ＭＳ Ｐゴシック" charset="-128"/>
              </a:defRPr>
            </a:lvl9pPr>
          </a:lstStyle>
          <a:p>
            <a:fld id="{076043E4-25C5-1147-87B6-275903E00DC9}" type="slidenum">
              <a:rPr lang="en-GB" altLang="en-US" smtClean="0"/>
              <a:pPr/>
              <a:t>4</a:t>
            </a:fld>
            <a:endParaRPr lang="en-GB" altLang="en-US" dirty="0"/>
          </a:p>
        </p:txBody>
      </p:sp>
    </p:spTree>
    <p:extLst>
      <p:ext uri="{BB962C8B-B14F-4D97-AF65-F5344CB8AC3E}">
        <p14:creationId xmlns:p14="http://schemas.microsoft.com/office/powerpoint/2010/main" val="1133497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ISOC - Blue template">
  <a:themeElements>
    <a:clrScheme name="01-ISOC-Blue">
      <a:dk1>
        <a:srgbClr val="0C1C2C"/>
      </a:dk1>
      <a:lt1>
        <a:srgbClr val="EEF2EC"/>
      </a:lt1>
      <a:dk2>
        <a:srgbClr val="3A82E4"/>
      </a:dk2>
      <a:lt2>
        <a:srgbClr val="DEDAD0"/>
      </a:lt2>
      <a:accent1>
        <a:srgbClr val="24366E"/>
      </a:accent1>
      <a:accent2>
        <a:srgbClr val="3A82E4"/>
      </a:accent2>
      <a:accent3>
        <a:srgbClr val="40B2A4"/>
      </a:accent3>
      <a:accent4>
        <a:srgbClr val="7E245C"/>
      </a:accent4>
      <a:accent5>
        <a:srgbClr val="D25238"/>
      </a:accent5>
      <a:accent6>
        <a:srgbClr val="EECA4A"/>
      </a:accent6>
      <a:hlink>
        <a:srgbClr val="0C1C2C"/>
      </a:hlink>
      <a:folHlink>
        <a:srgbClr val="0C1C2C"/>
      </a:folHlink>
    </a:clrScheme>
    <a:fontScheme name="Office 2">
      <a:majorFont>
        <a:latin typeface="Hind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ind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_Template_2016-08-01_EN_FINAL_v01" id="{A54EDF76-BC50-A141-919C-AAA078EF3472}" vid="{A822C970-8AC5-F64D-9031-5FB6A741FE2F}"/>
    </a:ext>
  </a:extLst>
</a:theme>
</file>

<file path=ppt/theme/theme2.xml><?xml version="1.0" encoding="utf-8"?>
<a:theme xmlns:a="http://schemas.openxmlformats.org/drawingml/2006/main" name="ISOC - Green template">
  <a:themeElements>
    <a:clrScheme name="01-ISOC-Green">
      <a:dk1>
        <a:srgbClr val="0C1C2C"/>
      </a:dk1>
      <a:lt1>
        <a:srgbClr val="EEF2EC"/>
      </a:lt1>
      <a:dk2>
        <a:srgbClr val="40B2A4"/>
      </a:dk2>
      <a:lt2>
        <a:srgbClr val="DEDAD0"/>
      </a:lt2>
      <a:accent1>
        <a:srgbClr val="24366E"/>
      </a:accent1>
      <a:accent2>
        <a:srgbClr val="3A82E4"/>
      </a:accent2>
      <a:accent3>
        <a:srgbClr val="40B2A4"/>
      </a:accent3>
      <a:accent4>
        <a:srgbClr val="7E245C"/>
      </a:accent4>
      <a:accent5>
        <a:srgbClr val="D25238"/>
      </a:accent5>
      <a:accent6>
        <a:srgbClr val="EECA4A"/>
      </a:accent6>
      <a:hlink>
        <a:srgbClr val="0C1C2C"/>
      </a:hlink>
      <a:folHlink>
        <a:srgbClr val="0C1C2C"/>
      </a:folHlink>
    </a:clrScheme>
    <a:fontScheme name="Office 2">
      <a:majorFont>
        <a:latin typeface="Hind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ind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Template_2016-08-01_EN_FINAL_v01" id="{A54EDF76-BC50-A141-919C-AAA078EF3472}" vid="{601FD1F2-0986-124C-93D2-021F5AF625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3427</TotalTime>
  <Words>403</Words>
  <Application>Microsoft Macintosh PowerPoint</Application>
  <PresentationFormat>Widescreen</PresentationFormat>
  <Paragraphs>28</Paragraphs>
  <Slides>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vt:i4>
      </vt:variant>
    </vt:vector>
  </HeadingPairs>
  <TitlesOfParts>
    <vt:vector size="12" baseType="lpstr">
      <vt:lpstr>.AppleSystemUIFont</vt:lpstr>
      <vt:lpstr>Calibri</vt:lpstr>
      <vt:lpstr>Hind Light</vt:lpstr>
      <vt:lpstr>Hind Medium</vt:lpstr>
      <vt:lpstr>ＭＳ Ｐゴシック</vt:lpstr>
      <vt:lpstr>Arial</vt:lpstr>
      <vt:lpstr>ISOC - Blue template</vt:lpstr>
      <vt:lpstr>ISOC - Green template</vt:lpstr>
      <vt:lpstr>Internet Routing Health Measurement Bar BoF</vt:lpstr>
      <vt:lpstr>Objectives of BoF</vt:lpstr>
      <vt:lpstr>Summary points</vt:lpstr>
      <vt:lpstr>Consensus: Don’t Shoot the Messenger!</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Kevin Meynell</dc:creator>
  <cp:lastModifiedBy>Kevin Meynell</cp:lastModifiedBy>
  <cp:revision>99</cp:revision>
  <cp:lastPrinted>2016-06-14T17:50:38Z</cp:lastPrinted>
  <dcterms:created xsi:type="dcterms:W3CDTF">2016-11-24T18:56:18Z</dcterms:created>
  <dcterms:modified xsi:type="dcterms:W3CDTF">2017-10-25T05:01:37Z</dcterms:modified>
</cp:coreProperties>
</file>